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2"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tesh Prasad" initials="RP" lastIdx="1" clrIdx="0">
    <p:extLst>
      <p:ext uri="{19B8F6BF-5375-455C-9EA6-DF929625EA0E}">
        <p15:presenceInfo xmlns:p15="http://schemas.microsoft.com/office/powerpoint/2012/main" userId="ef2b8a1586872e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6630" autoAdjust="0"/>
  </p:normalViewPr>
  <p:slideViewPr>
    <p:cSldViewPr snapToGrid="0">
      <p:cViewPr varScale="1">
        <p:scale>
          <a:sx n="67" d="100"/>
          <a:sy n="67" d="100"/>
        </p:scale>
        <p:origin x="129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2:03:17.401"/>
    </inkml:context>
    <inkml:brush xml:id="br0">
      <inkml:brushProperty name="width" value="0.05292" units="cm"/>
      <inkml:brushProperty name="height" value="0.05292" units="cm"/>
      <inkml:brushProperty name="color" value="#FF0000"/>
    </inkml:brush>
  </inkml:definitions>
  <inkml:trace contextRef="#ctx0" brushRef="#br0">3236 3319 59 0,'0'-4'390'16,"0"1"90"-16,-6-5 76 0,6 0 69 15,-6 6-39-15,6-6-126 0,-8 0-91 0,2 1-56 16,0 3-21-16,-7-3-9 0,6 4-26 16,-6-2-10-16,7-2 1 0,0 4 0 15,-8-1-5-15,8 1-17 0,6 3-28 0,-7-4-36 16,7 4-41-16,0 0-38 0,0-4-31 16,7 4-19-16,-1-4-14 0,0 1-8 15,8 3-4-15,-1-4-3 0,6-3-3 16,0 3 1-16,8 1-1 0,-8-5-2 15,14 5-9-15,-1-4-15 0,1-1-19 0,0 1-17 16,5 0-34-16,2 2-45 0,-1-1-73 16,0 1-104-16,1 5-191 0,-8 0-177 15,7 0-149-15,0 0 17 0,-1 0 4 16,-5 0 64-16,7-2 150 0,-8-7 146 16</inkml:trace>
  <inkml:trace contextRef="#ctx0" brushRef="#br0" timeOffset="862.06">3113 3252 174 0,'-20'5'593'16,"-6"-10"124"-16,7-2 80 0,-1 0 53 0,13 0-37 16,-5-1-212-16,12 5-208 0,6-1-148 15,7-3-90-15,13 3-45 0,6 1-12 16,14-1 16-16,6-3 19 0,14 0-9 16,11-1 6-16,15 1 14 0,5-5 0 0,14 6-24 15,7-6-39-15,12 5 9 0,0 0 5 16,13 3-10-16,0-3-24 0,1 7-31 15,6-4 16-15,6 4 27 0,0 0 7 16,7 0-9-16,0 4 34 0,0-1 85 0,6-3 35 16,7 4 10-16,-6 0 0 0,12-4-201 15,-7 3-34-15,14-3 0 0,-7 0 0 16,7 4 0-16,7-4 0 0,5 0 0 0,-5 0 0 16,-1 0 0-16,1 0 0 0,0 0 0 15,-8-4 0-15,7-3 0 0,-6 3 0 0,0-3 0 16,1-5 0-16,-9 2 0 0,-5 3 0 15,0-4 0-15,-13-1 0 0,-1 2 0 0,-12 3 0 16,-6-1 0-16,0 1 0 0,-8 0 0 16,-6 3 0-16,-6-4 0 0,-1 5 0 15,-12-1 0-15,1 4 0 0,-9-4 0 0,-5 4 0 16,-7 0 0-16,-6 4 0 0,-7-4 0 16,0 4 0-16,-13-1 0 0,0 1 0 15,-6 4 0-15,-7-6 0 0,0 6 0 0,-6 0 0 16,-7-1 0-16,0 1 0 0,-7-2 0 0,2-1 0 15,-9 2 0-15,-5-4 0 0,0 1 0 16,-2 3 0-16,-4-7 0 0,-1 4 0 0,-7 0 0 16,1-1 0-16,0-3 0 0,-1 0 0 15,0 3 0-15,-6-3 0 0,0 0 0 16,7 0 0-16,-7 0 0 0,0 0 0 0,0 0 0 16,0 0 0-16,0 0 0 0,0-3 0 15,0 3 0-15,0 0 0 0,0 0 0 0,0 0 0 16,0 0 0-16,0-3 0 0,0 3 0 15,0-4 0-15,0 4 0 0,0-4 0 0,0 1 0 16,0-5 0-16,0 1-901 0,0-1-412 16,0-2-157-16,0-1 173 0,0-5 170 15,0-1 157-15,0-2 308 0,0-6 310 16</inkml:trace>
  <inkml:trace contextRef="#ctx0" brushRef="#br0" timeOffset="30968.38">2208 13280 6 0,'0'-19'667'0,"0"1"335"16,0 0 179-16,0 0 128 0,0 2 351 16,0 2-349-16,6 7-432 0,-6-1-703 15,0 5-176-15,6 3 0 0,-6 7 0 0,14 4 0 16,-8 3 0-16,7 5 0 0,0 4 0 16,0-2 0-16,0 8 0 0,0-3 0 0,0 4 0 15,0-1 0-15,0 0 0 0,-7 1 0 16,8-5 0-16,-8 0 0 0,0-2 0 15,-6-1 0-15,0-8-471 0,0-3-772 0,0 0-242 16,-6-7 40-16,6-8 250 0,0-7 148 16,0-3 295-16,0-11 352 0</inkml:trace>
  <inkml:trace contextRef="#ctx0" brushRef="#br0" timeOffset="31299.42">2285 13240 345 0,'-19'-30'679'0,"-1"4"184"0,1 8 239 15,0 4 185-15,11 2 119 0,-4 5-320 0,-1 4-249 16,13-1-251-16,0 8-586 0,0-1 0 15,6 4 0-15,7 5 0 0,1 2 0 16,5-3 0-16,7 1 0 0,0-2 0 0,6-2 0 16,1-5 0-16,-1-6 0 0,1-1 0 15,0-8 0-15,-1-2 0 0,1-4 0 16,-7-8 0-16,0-4 0 0,-12-2 0 0,4-5 0 16,-11-3 0-16,0-1 0 0,-7 2 0 15,0-3 0-15,-7 10 0 0,7 3 0 0,-7 7 0 16,7 4 0-16,0 3 0 0,-6 4 0 15,12 3 0-15,-6 8 0 0,7 8 0 0,0 3 0 16,6 7 0-16,-1 4 0 0,8 0 0 16,0 7 0-16,6 5 0 0,-1-1 0 15,2-1 0-15,-1 1 0 0,6-3 0 16,-5 0 0-16,-1-5 0 0,-7-3 0 0,1-5 0 16,-7-1 0-16,0-5-705 0,-7-8-626 15,0-3-187-15,8-3 97 0,-1-12 178 16,0-11 208-16,0-7 454 0,-1-11 273 15</inkml:trace>
  <inkml:trace contextRef="#ctx0" brushRef="#br0" timeOffset="31958.46">3074 12722 5 0,'6'-32'643'0,"-6"3"310"0,0 7 192 15,0-1 104-15,0 9 376 0,6-1-337 16,-6 8-418-16,7-1-457 0,0 1-413 0,6 7 0 16,-1 4 0-16,8 4 0 0,0 2 0 15,-7 5 0-15,6 7 0 0,-6 4 0 0,1-1 0 16,-2 8 0-16,-5 0 0 0,6 0 0 15,-7 1 0-15,1-6 0 0,-1 2 0 16,1-1 0-16,0-8 0 0,-1-1 0 0,7-3 0 16,-6-2 0-16,5-4 0 0,1-3 0 15,1-8 0-15,6 0 0 0,-1-8 0 16,0 1 0-16,8-4 0 0,-2-4 0 0,1 1 0 16,0-4 0-16,7-5 0 0,-1 1 0 15,1-3 0-15,-7 3 0 0,0-4 0 16,7 1 0-16,-13-1 0 0,-2 0 0 0,2 1 0 15,-13-5-356-15,-1 1-831 0,1 0-251 16,6-5-62-16,-7 2 261 0,8-5 140 16,-2 0 315-16,-5-7 368 0,6 5 451 15,0-3 383-15,0 10 302 0,-6 3 281 16,-1 3 173-16,-6 5 286 0,6 2-140 16,-6 4-319-16,0 7-295 0,0 1-522 0,7 4-184 15,0 3 0-15,-1 3 0 0,7 12 0 16,1 0 0-16,4 10 0 0,-4 1 0 15,12 6 0-15,-7 2 0 0,1 3 0 16,6-1 0-16,-7 1 0 0,1 0 0 0,0-4 0 16,-1-1 0-16,1-3 0 0,-8-3 0 15,-4-8 0-15,-2 1 0 0,-6-8 0 0,0 1 0 16,-6-9 0-16,-8-3 0 0,1-8 0 16,0-6 0-16,-6-9 0 0,-1-9 0 15,0-9 0-15,-5-11 0 0,-1-9 0 16,0-5 0-16,6-4 0 0,1 4 0 0,-1 8 0 15,6 3 0-15,2 6 0 0,5 9 0 16,7 8 0-16,7-1 0 0,-1 7 0 0,8 7 0 16,4 1 0-16,9 4 0 0,-1 6 0 15,6 4 0-15,1 8 0 0,6 4 0 16,-13 11 0-16,0 2 0 0,0 5 0 0,-13 7 0 16,-6 0 0-16,-7 4 0 0,0 3 0 15,-7-4 0-15,-6 5 0 0,1-1 0 16,-2-7 0-16,-6 0 0 0,1-12-793 0,-1 2-537 15,1-9-175-15,-7-7 110 0,0-7 142 16,0-7 217-16,-7-7 483 0,7-9 260 16</inkml:trace>
  <inkml:trace contextRef="#ctx0" brushRef="#br0" timeOffset="35711.56">5053 4356 510 0,'-6'-63'736'16,"0"-2"180"-16,-8-1 193 0,2 3 237 15,5 8-90-15,-6 3-271 0,0 8-236 16,7 9-215-16,-2 6-484 0,2 6-50 0,6 8 0 16,0 8 0-16,0 7 0 0,0 7 0 15,14 15 0-15,-8 8 0 0,7 14 0 16,0 3 0-16,0 12 0 0,7 7 0 0,-8 4 0 15,8 3 0-15,-7 0 0 0,0-4 0 16,0 1 0-16,0 0 0 0,-6-8 0 16,-1 0 0-16,-6-7 0 0,0 0 0 0,0-4 0 15,-6-3 0-15,-1-7 0 0,-6-5 0 16,7-7 0-16,-8-6 0 0,-5-6 0 16,6-6 0-16,-6-4 0 0,-1-7 0 0,7 0 0 15,-7-2 0-15,8-3 0 0,-2-1 0 16,2-2 0-16,4 0 0 0,2 5 0 15,0 0 0-15,-1-1 0 0,7 4 0 16,0 0 0-16,7 4 0 0,-1 2 0 0,0 5 0 16,2 0 0-16,4-4 0 0,8 5 0 15,-7-1 0-15,0 0 0 0,0 0 0 16,-1-4 0-16,2 4 0 0,-1-3 0 0,0-5 0 16,6 4 0-16,-5-7 0 0,5 0 0 15,1-3 0-15,-1-4 0 0,8-1 0 16,-2-6 0-16,7-8 0 0,1-5 0 0,0-2-208 15,0-7-845-15,6-7-297 0,6-9-160 16,7-7 247-16,7-3 89 0,12-8 268 16,14-4 424-16</inkml:trace>
  <inkml:trace contextRef="#ctx0" brushRef="#br0" timeOffset="36354.61">7828 4345 103 0,'0'-44'687'0,"0"-4"271"0,-7 8 180 15,1 0 122-15,6 3 336 0,0 8-483 16,0 7-358-16,6 7-322 0,1 4-285 0,6 7-148 15,0 8 0-15,0 10 0 0,0 5 0 16,0 6 0-16,0 12 0 0,0 11 0 16,-7 3 0-16,2 5 0 0,-2-2 0 0,-6 4 0 15,0-2 0-15,0-1 0 0,0-5 0 16,0-5 0-16,-6-5 0 0,-2-7 0 0,8-4 0 16,-12-3 0-16,5-8 0 0,1-3 0 15,-8-5 0-15,2-5 0 0,-2-2 0 16,2-3 0-16,-2-3 0 0,1 3 0 0,7-5 0 15,0 5 0-15,-1-3 0 0,0 3 0 16,7 3 0-16,-6 2 0 0,6 2 0 16,0 4 0-16,0 0 0 0,0 4 0 0,6-1 0 15,1 1 0-15,0 0 0 0,-1-1 0 16,7-3 0-16,-7 1 0 0,8-2 0 16,-2-3 0-16,2-3 0 0,5 0 0 15,1-4 0-15,0-4 0 0,5-3 0 0,1-4 0 16,6 0 0-16,1 0 0 0,-1-4 0 15,1 5 0-15,0-6 0 0,0 2-115 16,-1-5-806-16,1 1-357 0,0-11-187 16,-1 0 153-16,1-12 141 0,5-3 180 0,8 0 410 15,6-7 273-15</inkml:trace>
  <inkml:trace contextRef="#ctx0" brushRef="#br0" timeOffset="37141.68">10922 5023 519 0,'0'-37'777'0,"0"-7"236"16,0 4 158-16,-7-1 267 0,7 1-153 15,0 3-322-15,-7 4-278 0,14 8-345 16,-7 2-340-16,0 9 0 0,7 7 0 0,-1 10 0 16,7 9 0-16,-7 13 0 0,1 12 0 15,-7 17 0-15,0 12 0 0,7 8 0 16,-7 7 0-16,0 2 0 0,0 6 0 0,0-2 0 16,0 1 0-16,6 4 0 0,0-8 0 15,2-3 0-15,-2-8 0 0,0-3 0 16,-6-12 0-16,6-3 0 0,1-11 0 0,-7-7 0 15,0-12 0-15,0-3 0 0,0-8 0 16,-7-6 0-16,1-8 0 0,0-3 0 16,0-4 0-16,-2-5 0 0,-4 1 0 0,5 0 0 15,-6 0 0-15,0 0 0 0,0 5 0 16,0-2 0-16,0 0 0 0,0 5 0 16,-6 3 0-16,5-4 0 0,-6 4 0 0,8 0 0 15,-1 0 0-15,0 4 0 0,-6-4 0 16,11 0 0-16,-4 0 0 0,-2-4 0 15,2 4 0-15,5 0 0 0,-6-3 0 0,6 3 0 16,1-4 0-16,6 0 0 0,-6 1 0 16,6 3 0-16,0 0 0 0,6 3 0 0,0 1 0 15,1 3 0-15,6 4 0 0,0 4 0 16,0 3 0-16,0 4 0 0,1-1 0 16,5 6 0-16,-6-5 0 0,6 3 0 15,1-6 0-15,0-1 0 0,-1-4 0 0,1-3 0 16,-1-3 0-16,7-4 0 0,0-4 0 15,0 0 0-15,0-7 0 0,1-4 0 16,-2-5 0-16,1-2 0 0,-6-7 0 0,6-4 0 16,-7-5 0-16,1 1 0 0,0-3 0 15,-8-1-14-15,-5 1-997 0,-7-1-325 16,0 0-174-16,-7 4 193 0,-11 1 126 16,-2-2 212-16,-7 2 448 0,-11-5 249 15</inkml:trace>
  <inkml:trace contextRef="#ctx0" brushRef="#br0" timeOffset="37740.72">5672 4567 146 0,'0'-25'845'0,"0"-4"243"15,6 0 128-15,-6-1 207 0,8 2 214 16,-2-2-546-16,6 4-497 0,2 4-443 0,5 4-151 16,7 7 0-16,-6 3 0 0,6 12 0 15,0 4 0-15,0 10 0 0,-6 0 0 0,6 8 0 16,-7 3 0-16,7 0 0 0,-12 1 0 15,4 0 0-15,-10-1 0 0,4-4 0 16,-5-3 0-16,-7-3 0 0,0-6 0 0,-7-1 0 16,1-5 0-16,-8-7 0 0,2-3 0 15,-8-13 0-15,1-2 0 0,-1-8 0 16,-6-9 0-16,7-13 0 0,-7-10 0 0,6-12 0 16,7-4 0-16,0 1 0 0,13 0 0 15,0 7 0-15,13 3 0 0,-6 9 0 16,12 6 0-16,0 7 0 0,1 9 0 0,7 7 0 15,-9 9 0-15,9 9 0 0,-1 7 0 16,0 11 0-16,-7 7 0 0,1 11-564 16,-14 8-536-16,-12 4-255 0,0 6-78 15,-8 4 197-15,1 9 106 0,-7-6 346 16,8 0 367-16</inkml:trace>
  <inkml:trace contextRef="#ctx0" brushRef="#br0" timeOffset="38064.75">5887 4414 62 0,'-13'29'662'0,"7"-6"232"0,-1-9 145 16,7-6 108-16,7-8 335 0,6-8-325 0,7-11-380 15,12-6-274-15,7-12-178 0,0-3-191 16,7-8-198-16,-1-3-144 0,1-7-154 16,5-2-120-16,2-1-53 0,-1 1 31 15,-13 3 132-15,0 2 185 0,-7 10 254 0,-5 5 286 16,-14 11 151-16,0 7 76 0,-13 8-9 16,0 6-87-16,-13 11-320 0,0 6-164 15,0 12 0-15,-7 5 0 0,0 10 0 0,1 5 0 16,6 3 0-16,6 3 0 0,1 4 0 15,6-2 0-15,13 1 0 0,0-5 0 16,13-5 0-16,-7-4 0 0,14-3 0 0,-7-6 0 16,7-6 0-16,-1-10 0 0,1-4 0 15,-1-10 0-15,1-8 0 0,0-12 0 16,0-6 0-16,-1-4 0 0,-7-3 0 0,2-4 0 16,-1 3 0-16,-6 4 0 0,-8-4 0 15,2 9-6-15,-8-3-981 0,-6 6-331 16,0 0-177-16,0 2 171 0,-6 2 128 15,-1 2 201-15,0 4 447 0,7 0 256 16</inkml:trace>
  <inkml:trace contextRef="#ctx0" brushRef="#br0" timeOffset="38583.8">8584 4718 535 0,'-14'-15'986'16,"1"1"177"-16,0-4 93 0,0 0 359 0,1 3-194 16,-2 4-577-16,14 0-473 0,-6 4-371 15,6 2 0-15,6 5 0 0,8 5 0 16,5 2 0-16,7 4 0 0,0 7 0 0,6 0 0 16,1 4 0-16,-1 0 0 0,1 5 0 15,0 0 0-15,-7 0 0 0,-6-2 0 16,-1 1 0-16,0-8 0 0,-12 1 0 0,-1-4 0 15,-6-4 0-15,-6-8 0 0,-1 1 0 16,-5-8 0-16,-8 1 0 0,0-13 0 16,1-2 0-16,-1-11 0 0,-6-4 0 0,0-7 0 15,7-12 0-15,-7-2 0 0,12-8 0 16,1-8 0-16,7 1 0 0,6-5 0 16,13 8 0-16,0 7 0 0,13 4 0 0,0 12 0 15,0 6 0-15,7 7 0 0,5 8 0 16,-4 12 0-16,-2 6 0 0,-6 11-440 15,-7 5-560-15,-12 13-290 0,-1 0-160 16,-6 9 228-16,-6 2 65 0,6 4 251 16,-7 0 425-16</inkml:trace>
  <inkml:trace contextRef="#ctx0" brushRef="#br0" timeOffset="38925.83">8831 4480 73 0,'-6'29'633'16,"-8"-6"201"-16,8-5 121 0,6-7 69 16,6-8 183-16,8-6-291 0,5-8-353 15,13-7-238-15,1-8-199 0,7-3-167 16,-2-5-153-16,7-6-151 0,-5 0-129 15,-1 0-88-15,6-5 5 0,-5 5 80 0,-1 4 232 16,0-1 201-16,-13 8 225 0,-6 3 332 16,-1 4 223-16,-6 7 88 0,0 1-24 15,-7 7-109-15,-6-1-162 0,6 5-329 16,-6 3-200-16,-6 7 0 0,0 8 0 0,0 7 0 16,-1 7 0-16,-6 11 0 0,6 4 0 15,-5 4 0-15,4 2 0 0,8 2 0 16,0-4 0-16,0-1 0 0,8-2 0 0,-2-5 0 15,7-4 0-15,0-7 0 0,6-3 0 16,1-4 0-16,6-10 0 0,7-5 0 16,6-7 0-16,-1-7 0 0,8-12 0 0,0-4 0 15,0-9 0-15,-1-5 0 0,1 1 0 16,-1-9 0-16,-12 5 0 0,-1 4 0 0,-6-1 0 16,0 4 0-16,-13 4-380 0,-6 7-704 15,-7-4-277-15,0 4-120 0,-7 4 247 16,1-4 107-16,-7 0 272 0,7-4 401 15</inkml:trace>
  <inkml:trace contextRef="#ctx0" brushRef="#br0" timeOffset="39518.81">11671 5429 165 0,'12'-22'864'15,"-5"0"234"-15,0 0 122 0,-1 0 213 0,0 8 193 16,1-4-575-16,6 6-507 0,6 5-354 16,-5 3-190-16,12 8 0 0,-7-1 0 15,7 13 0-15,-6-2 0 0,6 8 0 0,-7 3 0 16,1 5 0-16,-7 2 0 0,6 2 0 15,-6 3 0-15,1-5 0 0,-8 5 0 16,0-4 0-16,-6-7 0 0,0-4 0 0,-6-4 0 16,0-4 0-16,-1-7 0 0,-6-7 0 15,-6-7 0-15,-1-7 0 0,0-9 0 16,1-5 0-16,-7-8 0 0,0-6 0 0,0-9 0 16,-1-4 0-16,1-7 0 0,7-3 0 15,-1-2 0-15,8 1 0 0,5 7 0 16,7 5 0-16,7 2 0 0,5 5 0 0,2 6 0 15,11 9 0-15,1-2 0 0,7 5 0 16,7 7 0-16,-2 0 0 0,1 4 0 16,0 7 0-16,1 4 0 0,-1 3 0 0,-7 4 0 15,-6 7-251-15,1 8-662 0,-15 3-334 16,-5 8-183-16,-14 6 142 0,1 5 100 16,-14 7 195-16,-6 0 439 0,1 7 260 15</inkml:trace>
  <inkml:trace contextRef="#ctx0" brushRef="#br0" timeOffset="39847.83">11898 5309 433 0,'-25'32'793'0,"5"-10"157"0,6-7 103 16,8-4 151-16,12-8 21 0,8-10-438 16,12-8-294-16,13-7-193 0,6-10-142 15,14-9-152-15,-1-11-181 0,8-6-199 0,0-15-196 16,5-4-151-16,0-7-46 0,-6 3 129 16,-12 4 301-16,-1 15 303 0,-13 8 301 15,-13 13 421-15,-7 7 174 0,-5 13-7 16,-8 6-100-16,-6 8-165 0,0 10-202 15,-13 16-388-15,0 6 0 0,-6 12 0 0,-1 11 0 16,0 7 0-16,1 7 0 0,5 4 0 16,2 0 0-16,12 0 0 0,6 0 0 15,0-8 0-15,14 1 0 0,6-8 0 0,1-7 0 16,5-7 0-16,1-4 0 0,6-11 0 16,-1-8 0-16,1-10 0 0,7-8 0 0,-1-10 0 15,8-8 0-15,-7-8 0 0,5-7 0 16,-5-2 0-16,0-3 0 0,-14 7 0 15,1-2 0-15,-7 4-70 0,-13-4-809 0,0 11-373 16,-13-3-203-16,0 7 125 0,-6-3 148 16,-1 3 166-16,0 0 403 0,1 3 288 15</inkml:trace>
  <inkml:trace contextRef="#ctx0" brushRef="#br0" timeOffset="42604.07">4930 6206 304 0,'-7'-8'641'0,"-6"-4"154"0,-6 3 140 16,-1 4 159-16,-6 2 148 0,-1 3-207 0,-5 3-213 16,7 11-174-16,-8 3-167 0,7 8-287 15,0 8-194-15,0 3 0 0,6 8 0 16,1 4 0-16,-1 7 0 0,7-1 0 16,6 5 0-16,7 3 0 0,7-3 0 0,6-1 0 15,7 1 0-15,6-4 0 0,-1-3 0 16,15-8 0-16,-1-1 0 0,6-10 0 15,7-2 0-15,1-10 0 0,6-10 0 0,-8-8 0 16,8-10 0-16,-7-7 0 0,7-12 0 16,-14-4 0-16,7-6 0 0,-13-8 0 15,1-3 0-15,-15-9 0 0,1-6 0 0,-12-4 0 16,-8-3 0-16,-6-5 0 0,-12 1 0 16,-15 3 0-16,-5 0 0 0,-14 12 0 0,-7 3 0 15,-12 15 0-15,0 8 0 0,-6 9 0 16,0 12 0-16,5 11 0 0,8 11 0 15,-1 12 0-15,13 4 0 0,-6 10 0 0,13 12-560 16,0 2-613-16,7 7-240 0,-1 1-28 16,13-4 238-16,-6 4 130 0,13-4 310 15,0 0 357-15</inkml:trace>
  <inkml:trace contextRef="#ctx0" brushRef="#br0" timeOffset="43312.71">5021 8056 310 0,'6'-23'586'0,"-18"1"117"16,5 1 94-16,-13-1 83 0,-6 3-96 15,0 5 18-15,-7 3-64 0,1 4-62 16,-1 3-67-16,-5 8-76 0,5 7-90 15,1-1-116-15,-1 12-324 0,7 4-3 0,-7 7 0 16,13 7 0-16,2 8 0 0,-2 3 0 16,13 1 0-16,0 6 0 0,7 0 0 15,0 1 0-15,7 0 0 0,12-4 0 0,1 0 0 16,0-8 0-16,13-2 0 0,-1-9 0 16,7-6 0-16,6-5 0 0,1-6 0 15,-1-8 0-15,8-8 0 0,5-6 0 0,-5-8 0 16,-2-8 0-16,-5-11 0 0,7-6 0 15,-15-9 0-15,1-5 0 0,-6-5 0 16,-7-3 0-16,-6-5 0 0,-14-3 0 0,-6 0 0 16,-6-7 0-16,-14 0 0 0,-13 7 0 15,1 3 0-15,-14 8 0 0,-6 8 0 0,0 10 0 16,-7 11 0-16,1 8 0 0,5 11 0 16,-4 7 0-16,10 10 0 0,9 13 0 15,-1 6 0-15,6 9-416 0,7 2-644 16,6 7-292-16,8 4-108 0,-2 1 271 0,1 2 94 15,7 5 213-15,-1 3 396 16</inkml:trace>
  <inkml:trace contextRef="#ctx0" brushRef="#br0" timeOffset="43961.75">5053 9583 327 0,'-6'-26'662'0,"-8"1"128"16,-4-1 92-16,-2 8 92 0,-7 4 91 15,-5 6-129-15,-1 5-169 0,1 3-112 16,-1 6-91-16,-5 13-100 0,5 6-359 16,1 5-105-16,5 7 0 0,1 7 0 15,6 3 0-15,8 1 0 0,-1 3 0 16,6 4 0-16,7 4 0 0,7 0 0 0,-1 2 0 16,7 3 0-16,7-10 0 0,6-2 0 15,0-5 0-15,13-3 0 0,6-10 0 0,1-9 0 16,13-11 0-16,0-6 0 0,-2-8 0 15,2-12 0-15,0-10 0 0,-7-8 0 16,-7-6 0-16,1-7 0 0,-13-9 0 0,0-3 0 16,-14 0 0-16,0-4 0 0,-11-2 0 15,-8-6 0-15,-8 1 0 0,-11 0 0 16,-7 1 0-16,-13 2 0 0,0 8 0 0,-13 8 0 16,0 6 0-16,-7 12 0 0,-6 7 0 15,6 15 0-15,1 10 0 0,5 8 0 16,8 11 0-16,-1 8 0 0,13 3-20 0,1 7-939 15,13 4-353-15,-1 0-185 0,0-4 197 16,8 0 144-16,5-3 189 0,1-4 367 16,6-7 281-16</inkml:trace>
  <inkml:trace contextRef="#ctx0" brushRef="#br0" timeOffset="46218.95">4936 10935 484 0,'14'-26'928'0,"-8"1"214"16,0 3 114-16,-6 3 347 0,0 1-145 15,0 7-484-15,0 0-628 0,0 8-346 16,0 3 0-16,0 11 0 0,0 3 0 0,0 15 0 16,6 4 0-16,2 12 0 0,-2 5 0 15,7 10 0-15,0-2 0 0,0 8 0 16,-1 0 0-16,8-1 0 0,-6 2 0 16,-1-1 0-16,-1-3 0 0,2-5 0 0,-8-11 0 15,0 1 0-15,-6-7 0 0,7-9 0 16,-7-3 0-16,0-3 0 0,0-11 0 15,0-4-386-15,0-8-419 0,-7-6-270 16,7-4-225-16,-6-4 104 0,-7-4 170 16,6-7 113-16,-5-8 185 0,-1-7 230 15</inkml:trace>
  <inkml:trace contextRef="#ctx0" brushRef="#br0" timeOffset="46506.57">5053 11096 434 0,'-6'-32'777'0,"-8"5"176"16,-4 9 176-16,4 4 253 0,-5 10 11 15,-7 4-386-15,0 7-269 0,-1 9-360 16,1 2-378-16,7 4 0 0,-7-1 0 0,6 1 0 16,1 0 0-16,-1-4 0 0,8-3 0 15,4-1 0-15,2-6 0 0,6-3 0 16,0-10 0-16,0-3 0 0,6-10 0 0,8-8 0 16,-1-6 0-16,7-4 0 0,-2-4 0 15,2-2 0-15,0 3 0 0,7 2 0 16,-2 0 0-16,1 8 0 0,6 3 0 0,1 8 0 15,-1 3 0-15,8 8 0 0,-7 3 0 16,6 4 0-16,-1 4 0 0,2 3 0 16,-7 1 0-16,-1-1 0 0,-6 0-111 0,-7 1-1014 15,1-1-284-15,-1-3-147 16,-12-1 293-16,0 0 111 0,5-3 273 0,-12 0 412 16</inkml:trace>
  <inkml:trace contextRef="#ctx0" brushRef="#br0" timeOffset="47577.24">7998 11748 47 0,'18'-22'664'0,"2"0"290"16,-13-4 209-16,-1 5 137 0,-6 3 372 16,7-1-396-16,-7 5-372 0,0 2-693 15,0 5-211-15,0 0 0 0,0 10 0 0,0 8 0 16,0 9 0-16,-7 9 0 0,7 11 0 15,-6 7 0-15,6 5 0 0,0 10 0 16,0 0 0-16,0 4 0 0,0 3 0 0,0-2 0 16,0 2 0-16,6-3 0 0,-6 0 0 15,0-7 0-15,0-5 0 0,-6-6 0 16,6 0 0-16,0-12 0 0,-7-3 0 0,7-4 0 16,-6-6 0-16,0-4 0 0,-2-5-241 15,2-3-216-15,0-8-55 0,0-3-64 16,-2 0-103-16,8-8-166 0,-6-6-159 15,0 0 126-15,-1-4 13 0,7-5 76 16,-6-2 132-16,-1-5 194 0</inkml:trace>
  <inkml:trace contextRef="#ctx0" brushRef="#br0" timeOffset="47905.38">7919 11866 528 0,'0'-29'829'0,"0"6"213"0,-6 5 162 15,-1 4 310-15,1 10-169 0,-1 0-354 0,-6 8-314 16,0 7-616-16,0 3-61 0,-7 5 0 16,1 3 0-16,6 0 0 0,-6 3 0 15,5-2 0-15,1-2 0 0,7-3 0 0,-1-6 0 16,0-1 0-16,1-4 0 0,12-7 0 16,1-4 0-16,0-7 0 0,6-7 0 0,-1-4 0 15,15-8 0-15,-8-2 0 0,8-1 0 16,5 0 0-16,-6 0 0 0,7 3 0 15,-7 1 0-15,7 8 0 0,-7 2 0 0,6 4 0 16,1 8 0-16,-1 7 0 0,-6 7 0 16,7 1 0-16,-8 6 0 0,1 1 0 15,1-1 0-15,-1 4 0 0,0-3 0 16,0-1 0-16,-7 2-471 0,1-9-782 16,-7 1-228-16,0-1 11 0,0-3 236 0,0-8 170 15,-6 0 352-15,-1-7 334 0</inkml:trace>
  <inkml:trace contextRef="#ctx0" brushRef="#br0" timeOffset="58074.62">16679 4627 485 0,'7'-23'707'0,"-1"-2"168"16,0-1 183-16,-6 5 209 0,0-5-43 16,-6 8-239-16,6-1-225 0,-6 9-198 15,-1-2-294-15,-6 8-268 0,6 4 0 16,-5 4 0-16,-2 8 0 0,2 6 0 0,-2 3 0 15,1 5 0-15,-7 7 0 0,8 3 0 0,-2 5 0 16,8-1 0-16,-7 8 0 0,6 0 0 16,7-1 0-16,-6 4 0 0,6-3 0 15,6-4 0-15,1-3 0 0,6-6 0 16,-7-1 0-16,14-5 0 0,-7-6 0 16,7-6 0-16,6-2 0 0,0-4 0 0,0-7 0 15,7-8 0-15,-1-2 0 0,1-14-395 16,6-2-535-16,-1-10-348 0,2-9-183 0,5-6 256 15,0-8 100-15,-5-3 216 16,-1-2 313-16,-6-5 270 0</inkml:trace>
  <inkml:trace contextRef="#ctx0" brushRef="#br0" timeOffset="58472.68">17148 4638 16 0,'19'-56'437'0,"-12"9"245"0,-1 3 218 15,-12 7 210-15,-1 9 203 0,-6 5 17 16,7 5-293-16,0 3-260 0,-2 4-249 16,2 11-467-16,6 4-61 0,0 11 0 0,0 3 0 15,6 12 0-15,2-2 0 0,4 9 0 16,-5 4 0-16,6-1 0 0,0 4 0 15,-1-3 0-15,-4-1 0 0,4-3 0 0,-5-1 0 16,6 0 0-16,-7-7 0 0,1-7 0 16,-1-3 0-16,1-4 0 0,-7-12-141 15,7-6-304-15,-7-9-48 0,0-6 14 0,-7-8 97 16,0-6 172-16,-6-5 204 0,1-11 177 16,-8 1 160-16,0-5 94 0,1 0 19 15,-1 5-40-15,0 4-77 0,1 2-273 16,13 12-54-16,-7 4 0 0,6 2 0 15,1 9 0-15,6 3 0 0,6 3 0 0,1 8 0 16,6 4 0-16,6 2 0 0,1 10 0 16,-1 5 0-16,13 2 0 0,-5 2 0 0,5 1 0 15,8 0 0-15,-8-4 0 0,7 3 0 16,6-3 0-16,-5-3 0 0,-7-4 0 0,5-5 0 16,-5-3 0-16,-1-2 0 0,-12-10 0 15,-1-2 0-15,-11-7 0 0,-2-1 0 16,-6-7 0-16,-6-4 0 0,-8-3 0 0,-5-8-181 15,5 1-377-15,-4-4-251 0,-2 3-303 16,6 0-168-16,1 4 184 0,-6 8 104 16,6 3 123-16,-7 4 183 0,7 2 260 15</inkml:trace>
  <inkml:trace contextRef="#ctx0" brushRef="#br0" timeOffset="58761.67">17448 4048 446 0,'-7'-4'713'15,"7"-2"225"-15,-7-6 184 0,1 4 206 16,0 1-55-16,-2-3-266 0,2 5-259 16,0 1-277-16,6 1-326 0,0 3-145 0,6 3 0 15,0 6 0-15,2 5 0 0,4 5 0 16,2 2 0-16,-2 9 0 0,1 6 0 15,1 5 0-15,-2 2 0 0,2 1 0 16,-2-4 0-16,-5 5 0 0,6-6 0 0,-6 2 0 16,-7-8 0-16,6 4 0 0,-6-12 0 15,0 1-798-15,-6-8-434 0,6-7-208 16,6-8 56-16,0-9 172 0,8-5 164 0,-2-11 403 16,2-3 302-16</inkml:trace>
  <inkml:trace contextRef="#ctx0" brushRef="#br0" timeOffset="58998.75">17786 4055 102 0,'0'-14'747'0,"0"7"273"15,-7-6 146-15,7 3 144 0,-6 0 292 16,6 1-478-16,-6 6-420 0,6-1-339 0,0 8-314 16,6-4-51-16,0 7 0 0,1 8 0 15,0 3 0-15,5 5 0 0,2 3 0 16,-1 6 0-16,-1 0 0 0,8 5 0 0,-7-3 0 15,0 2 0-15,-6-3 0 0,6 0 0 16,-6-3 0-16,-1-2 0 0,0-5 0 16,-6-5 0-16,0-6-516 0,0-9-611 0,-6-11-253 15,6-3-67-15,-6-7 236 16,6-7 108-16,-7-8 303 0,0-5 375 0</inkml:trace>
  <inkml:trace contextRef="#ctx0" brushRef="#br0" timeOffset="59192.35">17877 4213 107 0,'-13'-45'452'0,"0"5"237"15,-6 4 231-15,6 3 190 0,6 0 222 16,-6 3-95-16,7 5-269 0,-1 7-243 15,7-1-262-15,0 8-275 0,0 4-188 0,7 0 0 16,-1 7 0-16,7 4 0 0,0 6 0 16,6 1 0-16,1 8 0 0,0-1 0 15,-1 7 0-15,7-3 0 0,0 4 0 0,1 0 0 16,-1-1 0-16,6 1 0 0,-6-5 0 16,7-1 0-16,-7-3 0 0,-1-5 0 15,2-5 0-15,-1-7-501 0,-6-12-456 0,-1-6-323 16,-6-4-172-16,0-7 267 0,-13-3 91 15,0-5 221-15,0-7 334 0,-13 0 253 16</inkml:trace>
  <inkml:trace contextRef="#ctx0" brushRef="#br0" timeOffset="59360.03">18196 3784 191 0,'-26'-41'597'0,"6"9"196"15,1-2 206-15,-7 9 155 0,13 3 224 16,-6 5-262-16,5 5-253 0,8 1-227 16,0 3-247-16,6 8-314 0,0 8-75 0,0 6 0 15,6 9 0-15,7 2 0 0,-6 5 0 16,12 5 0-16,1 2 0 0,-1 4 0 15,0-1 0-15,8 1 0 0,-1 3 0 0,-6 0 0 16,-1-7 0-16,-12 0-416 0,5-5-653 16,-12-7-274-16,7-6-123 0,-1-1 223 15,-6-11 103-15,0 0 290 0,0-7 398 16</inkml:trace>
  <inkml:trace contextRef="#ctx0" brushRef="#br0" timeOffset="81541.1">14465 10946 55 0,'-20'7'324'0,"0"1"85"0,1-1 78 15,-1 0 82-15,0 0-34 0,8-2-40 16,-8 2-8-16,7-4-13 0,1 1 52 15,4 0-9-15,8-4-72 0,0 0-80 0,0-4-58 16,14 0-40-16,5-11-29 0,7 1-25 16,6-8-5-16,15 0-2 0,-2-7-15 15,13-4-28-15,1-1-26 0,0 2-14 16,6-5-19-16,0 4-17 0,0 0-21 16,-6 0-21-16,6 4-22 0,-7 4-14 15,1-1-2-15,-7 3-2 0,1 5 3 0,-14 0-7 16,-7 0-66-16,1 3-93 0,-13 1-142 15,-8 2-188-15,-6-1-222 0,-6-3-195 16,0 2-112-16,0-5 64 0,-6 1 111 16,0-4 125-16,0 4 230 0,6 0 238 15,-8 2 230-15,8-2 215 0,-6 4 180 16,0 3 119-16,6 0 43 0,-13 3 10 16,6 5 0-16,0-1 88 0,1 0-11 15,0 4-68-15,6 4-82 0,0 0-58 16,0 3-46-16,6 0-51 0,7 4-51 0,0-3-36 15,6 6-26-15,1-3-43 0,6 4-134 16,7 0-30-16,-7 0 0 0,7-1 0 16,-7 1 0-16,0 3 0 0,-1 1 0 0,-11-2 0 15,-2 3 0-15,-5 1 0 0,-14 2 0 16,1 2 0-16,-6 0 0 0,-8 4-54 16,-7 5-645-16,1-6-448 0,0 6-243 15,-7-5 1-15,7-2 211 0,-6-7 139 0,-1 0 291 16,8-6 351-16</inkml:trace>
  <inkml:trace contextRef="#ctx0" brushRef="#br0" timeOffset="95210.21">28773 12522 246 0,'-26'0'350'0,"7"0"66"16,-1-4 70-16,1-3 3 0,-1-1-42 0,6 5-5 15,-4-6 19-15,4 2 24 0,1 4 116 16,-7-4 89-16,8 3 29 0,-8 0-23 15,1 2-63-15,5 2-89 0,-5 0-106 16,0 0-390-16,6 2-48 0,-7-2 0 0,14 4 0 16,-8 0 0-16,14 3 0 0,-6-4 0 15,12 4 0-15,8 2 0 0,5-2 0 16,13 0 0-16,14-3 0 0,7 0 0 0,18-4 0 16,14 0 0-16,6-4 0 0,13 0 0 15,13-3 0-15,20 0 0 0,0-2 0 0,13 2 0 16,-1-3 0-16,1 2 0 0,0 1 0 15,0 0 0-15,-7-1 0 0,-6 5 0 16,-7-1 0-16,-7 0 0 0,-11 1 0 0,-9 3 0 16,-5 0 0-16,-13 0 0 0,-13 0 0 15,-14 0 0-15,-12 0 0 0,-7 0 0 0,-7-3 0 16,-6 3 0-16,-6 0 0 0,-7 0 0 16,-7 0 0-16,2 3 0 0,-8-3 0 15,-8 3 0-15,2 5 0 0,-7 3 0 0,0-4 0 16,-6 4 0-16,-7-3-310 0,-1 3-680 15,-5 0-343-15,-7-8-139 0,7 5 289 16,-1-8 104-16,-7-4 192 0,8-3 307 16,-1-2 272-16</inkml:trace>
  <inkml:trace contextRef="#ctx0" brushRef="#br0" timeOffset="105492.04">6382 16287 133 0,'-6'-11'703'15,"-1"0"203"-15,1-6 189 0,-1 2 174 16,-6 4 396-16,13 0-489 0,-6 6-312 16,6 3-484-16,6 4-380 0,0 6 0 0,8 7 0 15,5 4 0-15,1 2 0 0,6 8 0 16,0 2 0-16,-1 1 0 0,8 0 0 16,0 2 0-16,0 2 0 0,-1 1 0 0,-6 0 0 15,0-5 0-15,0 1 0 0,-6-4 0 16,-8 1 0-16,2-4 0 0,-8-4 0 0,-6-4 0 15,0-3 0-15,-6-8 0 0,-1-2 0 16,-6-3 0-16,-7-9 0 0,1 0 0 0,-7-12 0 16,0-6 0-16,0-5 0 0,-7-7 0 15,1-7 0-15,6-6 0 0,-7-1 0 16,14-8 0-16,-1 0 0 0,14 0 0 0,0 1 0 16,6-1 0-16,12 4 0 0,1-1 0 15,0 13 0-15,6 3 0 0,8 3 0 0,-1 12 0 16,0 3 0-16,6 7 0 0,-5 8 0 15,-1 7 0-15,-7 7 0 0,1 12 0 16,-8 3 0-16,-4 11 0 0,-2 3 0 0,-12 9 0 16,-2 2 0-16,-4 0 0 0,5 4 0 15,-6-7 0-15,0 0 0 0,0 0 0 0,6-7 0 16,1-4 0-16,0-4 0 0,-1-7 0 16,7 0 0-16,0-3 0 0,7-6 0 15,-1 4 0-15,0-7 0 0,8-6 0 0,5 2 0 16,1-1 0-16,0-2 0 0,5-3 0 15,1 0 0-15,7-3 0 0,-1 3 0 16,1-5 0-16,0 2 0 0,-8 3 0 0,8-3 0 16,-7 3 0-16,0 0 0 0,-6 0 0 15,-1 0 0-15,1 0 0 0,-8 0 0 0,2-4 0 16,-1-3 0-16,0-8-154 0,-6 0-913 16,-1-7-311-16,-6-10-134 0,6-5 324 15,-6-7 130-15,0-5 346 0,0 2 449 16,0 0 411-16,-6 0 308 0,0 3 219 15,-1-2 180-15,0 11 70 0,1-2 200 16,-1 8-77-16,1 3-127 0,0 1-140 0,-2 6-383 16,8 5-398-16,8 2 0 0,-2 9 0 15,7-1 0-15,0 8 0 0,6 2 0 16,1 6 0-16,6 7 0 0,0 3 0 0,-7 3 0 16,1 4 0-16,0 1 0 0,-1 0 0 15,-5-3 0-15,-8 7 0 0,0-8 0 0,1 0 0 16,-1-5 0-16,-6-3 0 0,0-2 0 15,0-9 0-15,-6-7 0 0,-1-4 0 16,1-7 0-16,-8-11 0 0,8-3 0 0,-13-12 0 16,6-12 0-16,-6 2 0 0,5 0 0 15,-6 0 0-15,1 3 0 0,6 0 0 0,6 7 0 16,1 3 0-16,0 5 0 0,6 4 0 16,6 7 0-16,0 2 0 0,8 6 0 15,-1 6 0-15,6 4 0 0,8 4 0 0,-2 3 0 16,1 8 0-16,7 0 0 0,-1-1 0 15,1 1 0-15,-1 2 0 0,8-2 0 16,-8-3 0-16,1-1 0 0,-7-4 0 0,-1-7 0 16,-5 4 0-16,0-8 0 0,-7-3 0 15,-7-4 0-15,1-3 0 0,0-5 0 16,-14-7 0-16,7-3 0 0,-13-11 0 16,0-1 0-16,0-6 0 0,-6-1 0 0,-1 1 0 15,-6-1 0-15,7 7 0 0,-8 9 0 16,1 6 0-16,0 3 0 0,6 6 0 15,1 6 0-15,6 4 0 0,0 3 0 0,7 8 0 16,6-4 0-16,6 7 0 0,-6-7-446 16,13 3-918-16,0-3-195 0,6 0 71 15,7-3 226-15,7-8 203 0,-7 0 443 16,7-3 289-16</inkml:trace>
  <inkml:trace contextRef="#ctx0" brushRef="#br0" timeOffset="105947.1">7633 15191 442 0,'12'-10'814'15,"2"-5"280"-15,-2 1 151 0,-5 3 308 16,0 0-69-16,-1-1-423 0,1 6-563 15,-1-2-498-15,0 8 0 0,8 0 0 0,5 8 0 16,-6 2 0-16,14 9 0 0,-8 2 0 16,13 5 0-16,-6 4 0 0,0 0 0 0,1 2 0 15,-1 0 0-15,-7-1 0 0,1-2 0 16,-8 0 0-16,2-3 0 0,-8-5 0 16,-6-3 0-16,0 1 0 0,-6-8 0 0,0-3 0 15,-8-8 0-15,1-5 0 0,-7-9 0 16,2-9 0-16,-2-5 0 0,0-13 0 15,1-3 0-15,-7-7 0 0,6-4 0 0,7 3 0 16,-7 5 0-16,14 4 0 0,0-1 0 16,-2 7 0-16,8 4 0 0,0 7 0 15,8 4 0-15,4 7 0 0,2 9 0 0,5 6 0 16,7 3 0-16,0 9 0 0,0 2 0 16,13 4 0-16,-6 0 0 0,5 4 0 15,2-4 0-15,-1 0 0 0,0 1 0 0,-7-4 0 16,-5-4 0-16,-8 0 0 0,0-11 0 15,1 0 0-15,-7-11 0 0,1-4 0 16,-2-7 0-16,-6-4 0 0,2-6 0 0,-8-12 0 16,-8-4 0-16,-4-11 0 0,-1-2 0 15,-7-10 0-15,-6 2 0 0,-6 2 0 0,5 13 0 16,-5 7 0-16,-1 6 0 0,7 15 0 16,-6 5 0-16,5 10 0 0,9 7 0 15,-2 4 0-15,0 7 0 0,7 4 0 0,1 4 0 16,-2 6-953-16,-5 5-474 0,-1 3-158 15,-6 5 244-15,0 2 150 0,-7-3 256 16,1 1 439-16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3:27:06.586"/>
    </inkml:context>
    <inkml:brush xml:id="br0">
      <inkml:brushProperty name="width" value="0.05292" units="cm"/>
      <inkml:brushProperty name="height" value="0.05292" units="cm"/>
      <inkml:brushProperty name="color" value="#FF0000"/>
    </inkml:brush>
  </inkml:definitions>
  <inkml:trace contextRef="#ctx0" brushRef="#br0">6134 6000 24 0,'-26'11'330'16,"-6"-7"69"-16,-1 3 73 0,1-7 74 15,-1 4-17-15,7-4-83 0,0 4-37 0,7-4-23 16,5 0-33-16,2 0 1 0,-1 0-42 16,6 0-36-16,7 0-25 0,7 0-12 15,6 0 2-15,7-4 9 0,5 0 1 16,7-3-27-16,8 1-53 0,5-3-47 0,8 2-70 16,-1 0-60-16,7-4-32 0,6 3-7 15,6 1 13-15,0-4 17 0,2 4 26 16,-2 0 24-16,-6 3 10 0,0-4-14 15,0 5-15-15,-13-1-24 0,-6 1-15 16,0-1-12-16,-14 0-76 0,1 1-85 0,-7-1-107 16,-6-3-118-16,-8 2-123 0,-5-5-95 15,-1-1 57-15,-6 0 117 0,-6-4 70 16,-1 4 102-16,-5 0 119 16,-2 0 107-16,-6 4 90 0,8 3 79 0,-1-3 71 15,-1 7 48-15,2-4 35 0,-2 4 26 16,8-3 18-16,0 3-4 0,6 0 12 15,-7 0-50-15,7 0-28 0,7 3-28 16,-1 1-47-16,8 0-43 0,4 3-12 0,2 0-17 16,7 4-35-16,-9 0-36 0,15 0-23 15,-13 4 2-15,6-4 2 0,-7 3 6 16,-5-2 2-16,-8 2 0 0,0 1 5 16,-12 3 2-16,-7 4-38 0,-7 0-113 15,-6 5-194-15,-6 0-259 0,-7 0-174 16,0-2-29-16,-1 1-31 0,1-8 58 0,7-3 139 15,6-8 199-15</inkml:trace>
  <inkml:trace contextRef="#ctx0" brushRef="#br0" timeOffset="9362.77">13656 6692 107 0,'-12'5'249'16,"6"-2"48"-16,-8-3 36 0,8 4-22 15,-7-4-35-15,7 3 0 0,-2-3 19 16,2 4 7-16,0-4 11 0,6 0 8 15,-6 0-9-15,6 0-15 0,0 4-27 0,0-4 23 16,6 0-28-16,0 0-19 16,8 0-12-16,-2 0-26 0,8-4-43 0,-1 0-29 15,7 1-22-15,1 3-34 0,5-4-39 16,1 1-22-16,5-2-2 0,-5 5 3 16,7-3 4-16,-8-1 5 0,7 4 1 15,-13 0 1-15,7 0-5 0,-13 0-7 16,-1 0-2-16,0 0-8 0,-12 0 4 0,-1 0 40 15,0 0 24-15,-12 4 8 0,0-4 2 16,-7 3 3-16,-7 2-12 0,-6-2-46 16,-7 4-26-16,1-3-11 0,-7 3-6 15,7 1 0-15,-1 0 6 0,1-1 6 16,-2 0 3-16,15 0 5 0,-1-3 1 16,1 0-2-16,12-1-1 0,1 0-2 0,0 1-2 15,12 1-3-15,0-5-1 0,14 0-3 16,0 0-1-16,5 0 5 0,9 0 0 15,4 0 8-15,1-5 9 0,7 5 6 16,-1-4 3-16,-6 4-3 0,7-3-2 16,-13 0-7-16,-1 3-7 0,-5 0-6 15,-1-4-1-15,-14 4-2 0,1 0-34 0,-6 0-83 16,-7 0-130-16,0 0-185 0,-7 4-219 16,1-1-266-16,-1 0 7 0,1 1 31 15,0 1 60-15,-1-5 126 0,7 0 163 16,-7-5 206-16</inkml:trace>
  <inkml:trace contextRef="#ctx0" brushRef="#br0" timeOffset="11534.96">14094 6015 225 0,'-14'4'463'0,"1"-4"94"0,0-4 88 16,0-2 89-16,1-10-89 15,4 1-98-15,2-10 27 0,0-5-12 0,6-14-66 16,6-10-96-16,8-12-67 16,5-19-58-16,0-10-54 0,14-18-55 0,12-15-56 15,7-15-18-15,20-4-55 0,13 1-24 16,6 10-17-16,0 18-2 0,0 20 8 16,-6 14-2-16,-7 14 3 0,-6 15-15 0,-14 10-13 15,1 9-7-15,-13 11 2 0,-7 3 4 16,-1 7-51-16,-5 3-79 0,-7 10-124 15,-6-3-162-15,0 5-185 0,-1 0-201 16,1 0-108-16,-14 0 72 0,7-3 42 16,-6 3 101-16,-7-8 132 0,0 2 156 15</inkml:trace>
  <inkml:trace contextRef="#ctx0" brushRef="#br0" timeOffset="11763.97">15220 4055 361 0,'-13'-7'613'0,"-7"-3"128"0,0-2 112 16,8 1 111-16,-8 0-33 0,7 3-16 0,7-3-152 15,0 0-118-15,6 4-84 16,6-3-73-16,13-2-132 0,1 1-356 0,12 0 0 16,7 4 0-16,7 0 0 0,7 3 0 15,4 4 0-15,-4 4 0 0,5 3 0 0,-5 5 0 16,-8 2 0-16,-5-3 0 0,-8 3 0 16,-13 1 0-16,-5 4 0 0,-14-5 0 0,0 9 0 15,-14-2 0-15,-5 1 0 0,-1 0 0 16,0 0-646-16,-6-5-696 0,1 6-190 15,5-9 136-15,0 2 223 0,8-9 184 16,5-4 327-16,7-6 310 0</inkml:trace>
  <inkml:trace contextRef="#ctx0" brushRef="#br0" timeOffset="12321.02">16067 3821 297 0,'0'-11'640'0,"0"-4"148"16,0 0 142-16,0 1 179 0,-7 2 203 15,0-2-177-15,7 3-204 0,-6 3-157 16,6 1-499-16,0 4-275 0,0 3 0 0,6 0 0 16,-6 3 0-16,14 9 0 0,-8 2 0 15,7 5 0-15,0 2 0 0,-6 6 0 0,5-2 0 16,2 4 0-16,-8 1 0 0,7-5 0 15,-6 4 0-15,-7-7 0 0,6 0 0 0,-6-7 0 16,0 2 0-16,-6-4 0 0,-1-6 0 16,1-4 0-16,-7-3 0 0,-7-3 0 15,1-4 0-15,-7-9 0 0,6-1 0 0,-6-6 0 16,7-2 0-16,-1-5 0 0,0-2 0 16,7-2 0-16,7-2 0 0,-1 3 0 0,7-1 0 15,0 6 0-15,7 2 0 0,-1 3 0 16,14 6 0-16,-7 2 0 0,13 8 0 15,0 3 0-15,0 4 0 0,7 4 0 16,6 3 0-16,0 4 0 0,0 0 0 0,0 4 0 16,0-5 0-16,-6 5 0 0,-1-1 0 15,-6-1 0-15,1-4 0 0,-1-1 0 0,-14-5 0 16,8-3 0-16,-7 0 0 0,-7-6 0 16,1-5 0-16,0-9 0 0,-1-1 0 0,-6-8 0 15,0 0 0-15,-6-8 0 0,-1-4 0 16,0 1 0-16,-5-4 0 0,5 7 0 15,-6 0 0-15,-6 8 0 0,5 4 0 16,2 3 0-16,-2 5 0 0,1 2 0 0,7 3 0 16,-1 5 0-16,7 3 0 0,0 4 0 15,0 0-1174-15,7 0-318 0,6-4-98 0,-1 1 331 16,14-4 119-16,1-8 279 0,12 0 404 16</inkml:trace>
  <inkml:trace contextRef="#ctx0" brushRef="#br0" timeOffset="12763.05">16744 3151 390 0,'13'-7'816'0,"-7"-2"236"15,1 2 179-15,0 4 298 0,-1-5 10 16,-6 8-459-16,6-3-526 0,8 6-554 0,-1 5 0 16,-1-1 0-16,2 5 0 0,6 1 0 15,-8 6 0-15,8 3 0 0,-7 0 0 16,-1 3 0-16,-4 1 0 0,4-1 0 0,-12 5 0 16,7-8 0-16,-7 0 0 0,-7-4 0 15,7-4 0-15,-6-2 0 0,0-5 0 0,-2-7 0 16,2-3 0-16,-7-8 0 0,0-4 0 15,0-7 0-15,1-7 0 0,-2 0 0 16,-6-8 0-16,8 0 0 0,-1-3 0 0,-7 4 0 16,14-1 0-16,-8 0 0 0,8 7 0 0,6 5 0 15,0 7 0-15,0-1 0 0,6 12 0 16,1 0 0-16,6 7 0 0,7 3 0 16,-1 8 0-16,7 4 0 0,0 0 0 15,0 3 0-15,7 1 0 0,0 2 0 0,5-3 0 16,-5 1 0-16,-1-8 0 0,1 3 0 15,-7-6 0-15,-6-5 0 0,-1-3 0 0,1-3 0 16,-8-5 0-16,-4-6 0 0,4-8 0 0,-12-7 0 16,7-4 0-16,0-8 0 0,-7-3 0 15,0-6 0-15,-7-6 0 0,7-2 0 0,-7-1 0 16,1 4 0-16,0 8 0 0,-2 3 0 16,-4 7 0-16,-1 7 0 0,0 9 0 15,0 6 0-15,-7 7 0 0,1 8 0 0,6 5 0 16,-7 5-26-16,7 1-1201 0,-7 0-259 15,8-4-72-15,-8 4 313 0,7-3 123 16,-7-1 265-16,1 0 402 0</inkml:trace>
  <inkml:trace contextRef="#ctx0" brushRef="#br0" timeOffset="18329.87">8446 7151 109 0,'0'0'126'0,"0"0"-11"0,0 0-12 16,-6-4-8-16,0 4 1 0,-1 0 16 15,-6 0 23-15,7 4 21 0,-7-4 11 16,-1 3-1-16,8-3-1 0,-7 5-6 15,0-5-17-15,0 2 0 0,6-2 15 16,1 5 27-16,-7-5 26 0,7 0 17 0,-2 0 21 16,8 0 7-16,-6 0-17 0,6 0-33 15,-6 0-40-15,6 0-24 0,0 3 6 16,6-3-27-16,0 5-13 0,8-2-4 16,5 0-2-16,7-3-11 0,7 4-13 15,6-8-9-15,7 4-4 0,12-3 7 16,1 0 14-16,19-5 12 0,0 3 1 15,13-2-8-15,-6 4-14 0,13-1-22 16,-1 0-20-16,1 1-17 0,13 3-4 0,-7 0 0 16,7 0-1-16,-7 3-1 0,1 1-4 15,-8 0 0-15,1-4-4 0,-1 3 7 16,-6 2 2-16,1 2 8 0,-14-4-2 16,0 2-3-16,-7-2-6 0,1 0-9 0,-13 1-5 15,0 0-6-15,-14-4 1 0,0 3 1 16,1-3 7-16,-13 0 3 0,-1 0 5 15,-6 0 0-15,1 0 2 0,-8 0 1 16,-6 0-1-16,-7 0 0 0,7 0-2 16,-6 0-2-16,-7 0-47 0,0-3-104 15,0 3-192-15,-7-4-312 0,1 4-169 16,-7-7-3-16,7-1-20 0,-8 0 55 16,-5-2 134-16,12-5 242 0</inkml:trace>
  <inkml:trace contextRef="#ctx0" brushRef="#br0" timeOffset="23140.27">21375 7972 128 0,'-20'3'393'0,"7"-3"80"0,-7 0 66 0,1 0 59 15,-1 0-94-15,8 4-94 0,-8-4-54 16,7 0-32-16,0 3-27 0,6-3 26 16,1 4-20-16,6 0 5 0,0-1 18 15,13 1 45-15,0 0 63 0,6-1 39 16,14 0 10-16,-1-3-34 0,8 4-69 0,5-4-94 15,7 0-253-15,0-4-33 0,7 4 0 16,-1-3 0-16,7-4 0 0,1 0 0 0,-1 3 0 16,0-3 0-16,0 0 0 0,-12-1 0 15,-2 4 0-15,-5-3 0 0,-1 0 0 16,-12 4 0-16,-1-5 0 0,-12 4 0 16,0 4 0-16,-7-3 0 0,-7-1 0 0,0 4 0 15,-12 0 0-15,0 0 0 0,-7 4 0 16,-13 3 0-16,6-4 0 0,-12 2 0 0,-7-2 0 15,0 4 0-15,-13-3 0 0,-1-1 0 16,1 1 0-16,-6 0 0 0,-1 0 0 16,-6-1 0-16,-1 4 0 0,1 1 0 0,7-1 0 15,-7 0 0-15,13 5 0 0,0-6 0 16,13 5 0-16,-1-3 0 0,8 0 0 16,5-1 0-16,15-4 0 0,-1 1 0 0,6 0 0 15,7-1 0-15,7-3 0 16,12-3 0-16,7-1 0 0,1-3 0 0,11 0 0 15,8-1 0-15,0 0 0 0,12 1 0 16,1 0 0-16,0-1 0 0,6 1 0 0,0 0 0 16,6 3 0-16,-5 1 0 0,-8-1 0 15,-6 0 0-15,-6 4 0 0,-7 0 0 16,-13-3 0-16,-13 3 0 0,-13 0 0 0,-13 0 0 16,-13 0 0-16,-13 3 0 0,-7 1 0 0,-6 3 0 15,-13 4 0-15,0-4 0 0,0 8 0 16,0-3 0-16,0-1 0 0,6-1 0 15,7 1 0-15,6 0 0 0,8-4 0 0,11 1 0 16,1-1 0-16,13 1 0 0,6-5 0 16,14 1 0-16,6-4 0 0,6 0 0 15,15 0 0-15,4-4 0 0,8-3 0 0,0 3 0 16,12-3 0-16,-6-1 0 16,6-2 0-16,1 2 0 0,-6-3 0 0,-1 3 0 15,-13 1 0-15,-7 1 0 0,-13 1-115 0,-5-2-694 16,-8 3-418-16,-6-2-227 0,-12-3 137 15,-2-1 184-15,-5-1 168 0,-7 0 275 16,0 0 324-16</inkml:trace>
  <inkml:trace contextRef="#ctx0" brushRef="#br0" timeOffset="30976.89">17923 8510 22 0,'6'-4'529'0,"0"-7"157"15,2-3 141-15,-2-4 145 0,0-1 194 16,1-3-52-16,6 0-199 0,-6-4-166 16,11 5-166-16,-4-6-171 0,6 9-196 0,-1 0-216 15,1 7 0-15,-1 0 0 0,1 7 0 16,6 4 0-16,-6 4 0 0,-8 7 0 16,8 7 0-16,-14 4 0 0,1 8 0 0,-14-1 0 15,1 8 0-15,-1-1 0 0,-12 5 0 16,5-1 0-16,-5-4 0 0,6-3 0 15,0 1 0-15,0-6 0 0,6 2 0 0,1-8 0 16,6 0 0-16,0 0 0 0,6 0 0 16,1-7 0-16,6 3 0 0,7-3 0 0,-1 3 0 15,7-3 0-15,0-1 0 0,1-2 0 16,5 1 0-16,1-1 0 0,-7-1 0 16,-1 3 0-16,1-2 0 0,-6 2 0 0,0-3 0 15,-7 4 0-15,-1-1 0 0,2 6 0 16,-8-6 0-16,-6-1 0 0,0 7 0 15,0-6 0-15,-6 1 0 0,-8-1 0 0,2 1 0 16,-1 0 0-16,-7-1 0 0,0 2 0 16,1-6 0-16,-1-2 0 0,1 1 0 15,0 0 0-15,5 2 0 0,-5-8 0 0,6 5 0 16,-6-5-389-16,5 0-636 0,1-3-309 16,0 5-149-16,0-2 277 0,1 1 114 15,4 0 225-15,2-1 353 0,6-3 242 16</inkml:trace>
  <inkml:trace contextRef="#ctx0" brushRef="#br0" timeOffset="31963.97">18678 8843 80 0,'0'4'411'0,"-7"-4"138"15,-5 0 118-15,6 0 118 16,-2 0 11-16,2 0 1 0,0 0 154 16,-1-4-84-16,1 4-103 0,6 0-125 0,6-3-152 15,7 3-152-15,1-4-272 0,4 0-63 16,15 1 0-16,-1-5 0 0,8 5 0 16,12-5 0-16,0 1 0 0,13 3 0 0,0-2 0 15,7-2 0-15,0 4 0 0,-1-3 0 16,-6 3 0-16,-6-3 0 0,0 3 0 0,-7-4 0 15,-7-2 0-15,-12-1-24 0,-7 0-378 16,-13-1-161-16,0 2-122 0,-13-5-47 16,-6 4 43-16,-1-3 110 0,-6 3 165 15,6 0 222-15,-5 0 167 0,-2 3 128 0,2-3 169 16,-2 5 145-16,1 1 121 16,7 2 59-16,-7 3-3 0,13 0-45 0,0 0-80 15,0 8-106-15,7-2-116 0,5 5-91 16,8 4-156-16,-1-4 0 0,7 7 0 0,1 0 0 15,5 1 0-15,1 3 0 16,-7 0 0-16,0 0 0 0,-13 0 0 0,0 0 0 16,-13 0 0-16,-7-4 0 0,-12 1 0 15,-1 3 0-15,-6-9 0 0,0 6 0 0,-13-4-604 16,6-7-505-16,1 2-254 0,6-6-64 16,0-4 219-16,7 0 117 0,5-4 299 15,1-3 372-15</inkml:trace>
  <inkml:trace contextRef="#ctx0" brushRef="#br0" timeOffset="32547.02">20535 8668 58 0,'12'-15'617'0,"8"-7"231"16,-7 0 213-16,0-4 115 0,0 5 315 15,1-5-346-15,-8 8-299 0,-6 3-280 16,0 0-267-16,-6 8-215 0,-8 2-84 0,1 5 0 15,-13 8 0-15,6 3 0 0,-6 4 0 16,-6 3 0-16,13 8 0 0,-8-4 0 0,8 3 0 16,0 5 0-16,5-4 0 0,8 3 0 15,6 0 0-15,0 0 0 0,6 1 0 16,8-5 0-16,-2 1 0 0,8 0 0 0,5-1 0 16,8-7 0-16,7 1 0 0,-8-4 0 15,7-8 0-15,7 1 0 0,-7-5 0 0,0-3 0 16,7-8 0-16,-7 1 0 0,-1-7-79 15,-5-2-400-15,-7-2-232 0,0-3-246 16,-6-5-233-16,-1-3 3 0,-13 3 183 16,2 1 107-16,-8 2 162 0,-8 2 187 15,2 2 218-15</inkml:trace>
  <inkml:trace contextRef="#ctx0" brushRef="#br0" timeOffset="32751.04">20645 8675 242 0,'-39'11'547'0,"0"0"154"0,0-1 187 15,6 2 196-15,8-5 67 16,5 0-76-16,0-3-173 0,14 3-180 0,6-2-226 16,6-3-237-16,7 3-135 0,14-5-124 15,-2 0 0-15,15-5 0 0,5-2 0 16,1 4 0-16,5-8 0 0,2 3 0 0,-7 1 0 16,5-4 0-16,-11 4 0 0,5-4 0 15,-12 0-10-15,-1-4-576 0,1 1-501 0,-7-6-260 16,0 3-76-16,-6 2 226 0,5 0 116 15,1 1 256-15,1-1 387 16</inkml:trace>
  <inkml:trace contextRef="#ctx0" brushRef="#br0" timeOffset="34971.75">21342 8785 177 0,'-13'3'513'15,"6"-3"122"-15,1 0 102 0,6 0 114 16,0-3-21-16,13-1-22 0,6 1-48 15,1-1-101-15,6 0-101 0,7-3-125 16,6 3-122-16,0-4-111 0,7 1-131 0,5-4-164 16,1 0-208-16,7-4-189 0,6 1-148 15,7-4-89-15,-6 0-7 0,-1-4 111 16,-7 0 283-16,-6 0 208 0,-13-1 200 16,-6 5 184-16,-14 0 200 0,-6-1 247 15,-6 5 70-15,-7 3-30 0,-14 4-83 0,-5 2-132 16,-7 5-147-16,0 5-163 0,-7 6-196 15,1 7-16-15,-1 0 0 0,1 8 0 16,6-1 0-16,-1 1 0 0,9 0 0 0,4 0 0 16,14-5 0-16,0-2 0 0,0-4 0 15,14-8 0-15,-2 0 0 0,8-7 0 0,5-7 0 16,-5-5 0-16,0-2 0 0,6-4 0 16,-7-8 0-16,-5 3 0 0,-2 2 0 15,2-1 0-15,-8 1 0 0,7 6 0 0,-7 4 0 16,8 3 0-16,-8 5 0 0,14 10 0 15,-7 4 0-15,6 11 0 0,-6 7 0 16,7 12 0-16,-1 2 0 0,1 9 0 16,-8-1 0-16,2 8 0 0,-1-5 0 0,-7 2 0 15,1-5 0-15,0-3 0 0,-7-9 0 16,0-2 0-16,0-4 0 0,0-3 0 0,-7-8 0 16,7-4 0-16,-7-3 0 0,1-4 0 15,-1-8 0-15,1-6 0 0,0-1 0 0,-8-8 0 16,8-2 0-16,0-4 0 15,-1-4 0-15,0-7 0 0,1-4 0 0,6-11 0 16,6-4 0-16,1-7 0 0,12 0 0 16,-5 1 0-16,5-2 0 0,7 9 0 0,0-1 0 15,0 4 0-15,7 8 0 0,-7 2 0 16,6 9 0-16,1 3 0 0,-1 4 0 16,7 3 0-16,-6 7 0 0,-1 8 0 0,1 5 0 15,-7 5 0-15,-6 5 0 0,-1 7 0 16,-6 0 0-16,-6 7 0 0,-7 1 0 0,-7 2 0 15,-6 2 0-15,0-5 0 0,1 0 0 16,-2-3 0-16,-5-1 0 0,-1-3 0 16,8-8 0-16,-2-5 0 0,-6-3 0 0,7-6 0 15,7-6 0-15,0-6 0 0,-1-2 0 16,14-8 0-16,-1-8 0 0,7 1 0 16,7-4 0-16,6 0 0 0,0 0 0 0,7-1 0 15,5 7 0-15,-5 4 0 0,6 1 0 16,0 4 0-16,0 3 0 0,0 4 0 0,0 0 0 15,1 7 0-15,-8-3 0 0,1 3 0 16,-1 4 0-16,1 0 0 0,-7-3 0 16,-1 3 0-16,1-5 0 0,-6 5 0 0,0-2 0 15,-7-3 0-15,-1-1 0 0,2 1 0 16,-8-2 0-16,1-3 0 0,-7 1 0 16,0 3 0-16,-7-2 0 0,1 1 0 0,-8 0 0 15,2 3 0-15,-1 4 0 0,-7 0 0 16,0 4 0-16,1-1 0 0,0 5 0 0,-1 3 0 15,1 4 0-15,-1-1 0 0,7 0 0 16,0 5 0-16,0-1 0 0,13 4 0 16,0 0 0-16,0-4 0 0,13 1 0 0,0-1 0 15,0 1 0-15,7-8 0 0,6 0 0 16,-1-8 0-16,1 1 0 0,14-4 0 0,-7-4 0 16,12-3 0-16,-6-4 0 0,0-4 0 15,0 0 0-15,-6-3 0 0,-1 0 0 16,-6 0 0-16,-6-4 0 0,-7 3 0 15,-7 5 0-15,1-2 0 0,0 3 0 0,-14 1 0 16,7 2 0-16,-7 6 0 0,-5-4 0 16,-2 8 0-16,1 3 0 0,0 2 0 0,7 2 0 15,-7 0 0-15,7 8 0 0,6 0 0 16,6-1 0-16,7 4 0 0,6-3 0 0,8 0 0 16,-1-1 0-16,13-3 0 0,-1 0 0 15,9-7 0-15,-2 0 0 0,1-4 0 16,5-4 0-16,2-3 0 0,-1-1 0 15,-1-6 0-15,-11-1 0 0,-1 1 0 0,-6-5 0 16,-7 5 0-16,-14-2 0 0,2 6 0 16,-14-1 0-16,-7 3 0 0,-6 5 0 0,-7 3 0 15,1 3 0-15,-1 1 0 0,0 8 0 16,2 1 0-16,-2 3 0 0,13-2 0 16,-5 5 0-16,12 3 0 0,0-4 0 0,6 0 0 15,0 0 0-15,7-3 0 0,1-5 0 16,-2-1 0-16,8-9 0 0,-1 0 0 15,1-4 0-15,0-7 0 0,-1-4 0 0,1-7 0 16,0-4 0-16,-8-3 0 0,8 0 0 16,-7-12 0-16,0 1 0 0,0-7 0 0,-7-5 0 15,-6-3 0-15,0 1 0 0,-6 5 0 16,-7 2 0-16,6 11 0 0,-6 2 0 16,-7 12 0-16,8 4 0 0,-8 15 0 0,7 6 0 15,-7 12 0-15,8 7 0 0,-2 7 0 16,8 8 0-16,6-1 0 0,0 5 0 0,13-1 0 15,0 0 0-15,7-3 0 0,-1-4 0 16,7-4 0-16,7-3 0 0,-1-4 0 16,7-7 0-16,7-9 0 0,-7-1 0 15,7-10 0-15,-7-1 0 0,0-5 0 0,-7 0 0 16,-6-4 0-16,-6 0 0 0,-7 1 0 16,0-1 0-16,-6 8 0 0,-1 0 0 0,-6 7 0 15,0 3 0-15,0 5 0 0,-6 3 0 16,6 4 0-16,0 2 0 0,6-2 0 0,0 0 0 15,1-1 0-15,6-2 0 0,7-2 0 16,-7-6 0-16,7-1 0 0,5-3 0 16,-5-3 0-16,6-5 0 0,0-2 0 0,0-1 0 15,0 0 0-15,0-4 0 0,0 4 0 16,-6 4 0-16,-1-1 0 0,-6 5 0 16,6 6 0-16,-5 1 0 0,6 11 0 0,-14 3 0 15,7 8 0-15,-7 6 0 0,1 12 0 16,0 5 0-16,5 5 0 0,-6 5 0 15,2 3 0-15,4 4 0 0,-5-3 0 0,6-1 0 16,0-8 0-16,-7 2 0 0,2-12 0 16,-2-4 0-16,0-7 0 0,-6-7 0 0,0-8 0 15,0-4 0-15,0-9 0 0,-6-5 0 16,-8-12 0-16,2-10-493 0,-2-4-747 16,8-10-218-16,-1-8-4 15,1-4 174-15,6-3 168 0,6-8 449 0,7-4 315 16</inkml:trace>
  <inkml:trace contextRef="#ctx0" brushRef="#br0" timeOffset="35831.9">26311 8426 121 0,'-6'-22'771'16,"-1"-8"262"-16,-5 5 137 0,4-5 156 15,2 5 274-15,0 3-504 0,0 3-435 0,6 13-324 16,6 2-261-16,0 14-76 0,0 9 0 16,14 6 0-16,0 12 0 0,-1 3 0 15,1 8 0-15,6 4 0 0,-7 6 0 0,7 1 0 16,-6-4 0-16,-1 3 0 0,1-11 0 16,-7-2 0-16,-6-12 0 0,-1-5 0 0,-6-5 0 15,0-12 0-15,0-3 0 0,-13-8 0 16,6-8 0-16,-5-11 0 0,-2-2 0 15,2-9 0-15,-1-10 0 0,-1-8 0 0,-6-7 0 16,8-7 0-16,-1 0 0 0,6-4 0 16,1 4 0-16,-1 7 0 0,7 3 0 0,7 12 0 15,6 4 0-15,0 6 0 16,7 8 0-16,-1 7 0 0,7 5 0 0,0 10 0 16,0 3 0-16,0 8 0 0,1 4 0 0,-8 7 0 15,-6-1 0-15,0 5 0 0,-13 4 0 16,-7 2 0-16,-6-2 0 0,0 3 0 15,-7-4 0-15,1 0 0 0,0-2 0 0,6-2 0 16,-1 1 0-16,8-4 0 0,-7-4-264 16,13-7-480-16,0-4-423 0,7-7-231 15,-1-4 85-15,14-3 173 0,6-8 165 16,7-3 277-16,-8-8 326 0,7 1 362 16,2 0 317-16,-2-1 233 0,-6-4 174 15,-6 5 168-15,-1 3 196 0,-6 4 87 0,1 0-113 16,-8 2-190-16,0 5-172 0,-6 4-188 15,7 7-236-15,-7 0-243 0,0 7-23 16,6 4 0-16,-6 5 0 0,0 2 0 0,7 0 0 16,-1 4 0-16,1 0 0 0,-1 0 0 15,0-1 0-15,8 1 0 0,-8 1 0 16,1-5 0-16,0-3 0 0,-7-4 0 16,6-4 0-16,-6 0 0 0,0-7 0 0,6 0 0 15,-6-7 0-15,7 0 0 0,-7-4 0 16,6-4 0-16,-6-3 0 0,0 0 0 0,0-5 0 15,0 4 0-15,-6 2 0 0,-1-1 0 16,1-1 0-16,0 4 0 0,-8 5 0 0,2-5 0 16,4 3 0-16,-4 2 0 0,-1 2 0 15,0-3-105-15,6 1-734 0,1-2-391 16,6-2-209-16,6-4 104 0,1 3 167 16,6-3 185-16,0-1 331 0,7-3 305 15</inkml:trace>
  <inkml:trace contextRef="#ctx0" brushRef="#br0" timeOffset="36215.87">26884 8136 86 0,'20'-18'441'16,"-1"0"179"-16,-5-4 147 0,-8 3 160 15,7 1 173-15,0-1 41 0,-6 1-196 0,5 4-162 16,2-1-156-16,-8 8-189 0,0-1-218 16,1 5-124-16,0 3-96 0,-1 3 0 15,-6 9 0-15,7 2 0 0,-1 4 0 0,0 4 0 16,2 1 0-16,-2 6 0 0,0-4 0 16,8 4 0-16,-2 0 0 0,1 1 0 0,7 0 0 15,-7-4 0-15,6-5 0 0,8 1 0 16,-1 0 0-16,0-8 0 0,-1 2 0 15,-5-9 0-15,6 0 0 0,-6-7 0 0,-7 0 0 16,7-3 0-16,-8-5 0 0,8-3 0 16,-7 1 0-16,-1-9 0 0,-4 1 0 15,4-1 0-15,-5-2 0 0,0 2 0 0,-1 1 0 16,1 3 0-16,-1 0 0 0,-6 9 0 16,0-2 0-16,6 8 0 0,-6 0 0 15,0 3 0-15,7 4 0 0,-7 8 0 0,7 0 0 16,-1 3 0-16,0 1 0 0,1-1 0 15,6 0 0-15,-6 0 0 0,6-3 0 0,0-1 0 16,-7 2 0-16,8-5 0 0,-2-1 0 16,1-2 0-16,1-1 0 0,-2-3 0 15,-6-4 0-15,2-4 0 0,-2 0-188 16,-6-7-593-16,0-3-406 0,-6-9-218 0,-2 2 64 16,2-5 176-16,-6 0 167 0,-2-3 329 15,8 0 314-15</inkml:trace>
  <inkml:trace contextRef="#ctx0" brushRef="#br0" timeOffset="36341.87">27497 8033 62 0,'-20'-14'580'0,"7"-1"147"0,0 1 93 16,0 3 51-16,7 0 26 0,6 7-218 15,0 0-277-15,6 4-275 0,7 4-310 16,7-4-312-16,-1 4-247 0,7 0-36 16,7 3-54-16,0 0 42 0,-8 4 135 15,7-4 191-15</inkml:trace>
  <inkml:trace contextRef="#ctx0" brushRef="#br0" timeOffset="36853.93">27744 8056 266 0,'19'11'474'0,"1"0"132"15,0-4 137-15,-1 4 147 0,1-4-37 16,0 1 70-16,-1-1-43 0,0 0-100 16,-6-3-133-16,1-1-158 0,-8 1-158 15,-6 0-125-15,6-1-103 0,-12-3-103 16,0 4 0-16,-8-4 0 0,1 4 0 16,1-4 0-16,-2 3 0 0,-6 1 0 0,8 4 0 15,-8 0 0-15,7 2 0 0,1 1 0 0,-8 4 0 16,13 3 0-16,-6-3 0 0,7 3 0 15,-1 0 0-15,1 0 0 0,6 1 0 0,6-4 0 16,1 3 0-16,-1-7 0 0,7 0 0 16,6 0 0-16,1-4 0 0,6 1 0 15,7-5 0-15,-1-6 0 0,7-1 0 16,-6-4 0-16,7-3 0 0,-8-3 0 0,1-4 0 16,-8 0 0-16,1-9 0 0,0 2 0 15,-6 0 0-15,-7 2 0 0,0 0 0 0,-6 6 0 16,-1 2 0-16,0 4 0 0,-6 7 0 15,0 1 0-15,0 6 0 0,0 1 0 16,0 7 0-16,0 0 0 0,8 0 0 16,-2 4 0-16,0 0 0 0,7-4 0 0,-6 0 0 15,12-4 0-15,-5 0 0 0,4-3 0 16,9-8 0-16,-7 0 0 0,6 1 0 0,6-4 0 16,-7-4 0-16,2-4 0 0,5 4 0 15,-6-4 0-15,-6 4 0 0,7 5 0 0,-9 1 0 16,2 5 0-16,-7 5 0 0,-6 5 0 15,6 7 0-15,-7 6 0 0,-6 6 0 16,0 8 0-16,0-1 0 0,0 6 0 0,0 5 0 16,0 1 0-16,0-1 0 0,0 0 0 15,0 1 0-15,-6-7 0 0,6-1 0 16,0-11 0-16,-6-3 0 0,6-11-451 0,-7-4-626 16,14-11-266-16,5-11-112 0,14-4 204 15,13-4 103-15,7 1 320 0,-1-8 388 16</inkml:trace>
  <inkml:trace contextRef="#ctx0" brushRef="#br0" timeOffset="36968.94">29020 8576 58 0,'27'-11'664'16,"-14"3"306"-16,0 1 165 0,-1 0 101 16,-4 0 353-16,-2 3-390 0,0 0-402 0,1 4-367 15,-1-3-317-15,1-1-308 0,-7 1-530 16,0-2-436-16,-7-2-234 0,1 0 37 16,-1-4 171-16,-5 4 160 0,-2-5 351 15,-5-2 316-15</inkml:trace>
  <inkml:trace contextRef="#ctx0" brushRef="#br0" timeOffset="44510.56">19987 7943 212 0,'-6'0'375'0,"6"-5"72"0,-6 5 72 0,6 0 34 16,0 0-109-16,0-3-54 15,0 3-35-15,0 0-12 0,6 0-11 0,0 0 58 16,1 0 5-16,-1 0 17 0,8 0-4 16,4 0-7-16,-4 0 6 0,6-4 17 15,-1 4-1-15,1 0-35 0,6 0-35 0,-7-3-133 16,7 3-220-16,0 0 0 0,-6 0 0 15,5 0 0-15,-5 0 0 0,0 3 0 16,-1-3 0-16,-5 4 0 16,-8-4 0-16,0 0 0 0,1 3 0 0,-7-3 0 0,0 0 0 15,0 5 0-15,-13-2 0 0,0 0 0 16,-7-3 0-16,1 4 0 0,-8 3 0 0,8-3 0 16,-13 0 0-16,6 0 0 0,0-1 0 15,-1 4 0-15,1-3 0 0,1 3 0 0,5-3 0 16,0 0 0-16,8-1 0 15,5 0 0-15,0 1 0 0,7 1 0 0,0-5 0 16,7 3 0-16,0-3 0 0,5 0 0 16,8-3 0-16,6 3 0 0,0-5 0 0,0 1 0 15,0 4 0-15,6-3 0 0,1 0 0 16,-7-1 0-16,0 4 0 0,-6-4 0 16,-1 4 0-16,-5 0 0 0,-8 0 0 0,-6 0 0 15,0 4 0-15,-6-4 0 0,-8 7-518 16,1-4-725-16,-6 1-241 0,6 1 51 15,-7-5 252-15,7 0 155 0,0-5 273 16,7 1 353-16</inkml:trace>
  <inkml:trace contextRef="#ctx0" brushRef="#br0" timeOffset="59713.68">8075 10990 74 0,'-26'-8'245'0,"1"-2"48"0,-1 2 55 16,-1-3 14-16,-5 4-45 0,-1-4 17 15,1 0 34-15,-1 5 32 16,7-3 26-16,-6 1 25 0,-1 6 32 0,7-6 99 15,0 4 30-15,-1 4 55 0,15-3 36 16,-8-1-18-16,14 0-49 0,-1 4-431 0,7-2-205 16,0-3 0-16,13-2 0 0,7-1 0 15,12-3 0-15,1 0 0 0,18 1 0 16,2-5 0-16,12 1 0 0,0-1 0 0,7 1 0 16,-1 1 0-16,8-1 0 0,-8 1 0 15,-6 1 0-15,0 1 0 0,0 0 0 16,-12-1 0-16,-8 2 0 0,-5 2 0 0,-8 1 0 15,-6-3 0-15,-13 1 0 0,-7-1 0 16,-6 3 0-16,-6-4 0 0,0-1 0 16,-14 5 0-16,1 0 0 0,-1-1 0 0,6 5 0 15,-5-1 0-15,6 1 0 0,0-2 0 16,7 5 0-16,6 0 0 0,0 0 0 0,13 8 0 16,0-4 0-16,6 3 0 0,7 0 0 15,7 4 0-15,6 1 0 0,-6-1 0 16,6 3 0-16,-7 1 0 0,1 3 0 0,-13 0 0 15,-1 4 0-15,-13 4 0 0,-12-5 0 16,-7 6 0-16,-7 2 0 0,-6 1 0 16,-6-2 0-16,-1 2 0 0,0-1 0 0,-5 4 0 15,11-3 0-15,-5-5-943 0,6 0-503 16,0 2-139-16,7-9 281 0,-8-4 168 16,1-3 231-16,6 0 356 0,8-7 257 15</inkml:trace>
  <inkml:trace contextRef="#ctx0" brushRef="#br0" timeOffset="61938.87">12368 11034 88 0,'-8'0'255'0,"2"0"61"16,0 0 44-16,6 0-13 0,0-3-28 16,-6 3-19-16,6-5-10 0,-7 5-16 15,7 0-6-15,-7 0-11 0,7-2-18 0,0 2-27 16,-6 0-32-16,6 0-32 0,6 2 4 15,-6-2 49-15,7 0 16 0,0 0 26 16,5 0 27-16,2 0 26 0,5 0-10 16,-6-2-14-16,6 2-27 0,7-5-30 0,1 2-33 15,-1-1-32-15,0 0-36 0,-1 1-33 16,-5 3-26-16,6 0-19 16,-6 0-11-16,-7 3-8 0,-1-3-6 0,2 0-4 15,-8 4 0-15,-6-4-2 0,0 4-3 16,-6-1 3-16,0 2 1 0,-8-5-3 15,2 2-4-15,-2 3-1 0,-5-5 0 16,-7 3-1-16,6-3 0 0,-13 3 0 16,7 2 1-16,1-2 2 0,-1 0 0 15,0 2 0-15,6-2-2 0,1 0 1 0,5 6 1 16,2-6-2-16,5-3 0 0,0 3 1 16,7-3 0-16,0 4 0 0,7-4 1 15,6 0 1-15,-1 0-1 0,2-4 0 16,5 4 0-16,7 0 2 0,-6 0 0 15,0 0 0-15,-1 0 1 0,1 0 0 0,-8 0 0 16,-5 0-48-16,0 4-104 16,-14 0-177-16,0-1-247 0,1 1-358 0,-7 3-169 15,0-3 131-15,7-1 34 0,-1 1 116 16,-6-4 183-16,6 0 278 0</inkml:trace>
  <inkml:trace contextRef="#ctx0" brushRef="#br0" timeOffset="63344.99">13103 11085 133 0,'-6'0'256'16,"-1"0"44"-16,7 0 40 0,-6 0-49 0,6 0-31 15,-6 0-16-15,-2-3-4 0,8 3 0 16,-6-4 0-16,6 0 10 0,0 4-9 16,-6-3-3-16,-1 0-9 0,7 3-3 15,0-4-2-15,0 4 31 0,0-5 0 16,0 5-21-16,0-3-20 0,7 0-24 0,-1-2-25 16,0 5-14-1,8-3-16-15,-1 0-19 0,0-2-17 0,0 5-22 0,7-3-22 16,-1 0-12-16,-6 3-9 0,6 0-8 15,-5 0-2-15,-8 0-2 0,8 0 2 16,-8 0-8-16,0 3-1 0,0-3-2 16,-6 0-8-16,0 0-3 0,-6 3-4 0,0-3-5 15,0 5-3-15,-8-5-2 16,-6 3-1-16,7-3 2 0,-6 3-1 0,0 2 0 16,5-2 0-16,-5-3 2 0,-1 3 4 15,8 2-1-15,-2-1 1 0,8-4 4 16,6 0-1-16,-7 3 2 0,7-3 1 15,7 0-1-15,-1 0 3 0,0 0 2 0,8 0 1 16,5-3 1-16,-6 3 3 0,7-4 2 16,-1-1 2-16,1 2 4 0,-1 3 2 15,1-3-70-15,-6 3-126 0,-2-5-163 16,-6 5-213-16,8-3-277 0,5 0-20 16,-5 3-3-16,4-5 55 0,9 2 104 15,-1 0 157-15,0-2 210 0</inkml:trace>
  <inkml:trace contextRef="#ctx0" brushRef="#br0" timeOffset="64295.07">13729 11064 44 0,'0'0'255'16,"0"0"61"-16,-7 0 47 0,7 0 10 16,-7-5-24-16,7 5-20 0,-6 0-14 15,0-3-21-15,-1 3-9 0,1 0-17 16,-1 0-21-16,0 0-26 0,1-3-34 0,6 3-33 15,-6 0 1-15,6 3-12 0,6-3-13 16,0 0-11-16,8 0-14 0,-1 0-1 16,-1 0-4-16,8-3-25 0,6-2-25 15,0 5-14-15,1-3 0 0,-2 0-3 0,1-5-2 16,0 5 4-16,-6 3 3 0,-7-5-5 16,0 5-4-16,0-2-3 15,-7 2-8-15,1-5-14 0,-7 2-7 0,-7 3-3 16,7-4-3-16,-6 4-5 0,-7 0 2 15,0 0 1-15,0 0-4 0,0 0-4 16,-6 0-1-16,-1 4-1 0,0-4 7 0,1 3 1 16,-7 2 7-16,6-3 9 15,7 3 4-15,-7-2 8 0,8 0 3 0,-2 2 0 16,8-2 1-16,0 0-4 16,6-3-9-16,0 5-7 0,6-5-9 0,7 3-5 15,-6-3-2-15,5 0-2 0,2 0 5 16,5 0 4-16,-6-3 5 0,6 3 9 0,-5 0-23 15,-1-5-102-15,0 5-160 0,-7-3-292 16,1 0-108-16,-1-2-77 0,0 2-34 16,-6 0 52-16,8-4 114 0,-8 2 223 15</inkml:trace>
  <inkml:trace contextRef="#ctx0" brushRef="#br0" timeOffset="65549.78">14484 11037 290 0,'-13'0'353'16,"-1"-3"56"-16,2 3 52 0,-1 0-48 15,0-3-58-15,0 3-50 0,-1 0-33 16,2-5-33-16,6 5-38 0,-2 5-43 0,2-5-44 16,6 0-38-16,0 3-27 0,6 0-25 15,8-3-10-15,6 5 4 0,5-5 2 16,1 3 2-16,7-3 6 0,-1 0 12 16,1 0 7-16,7 0-4 0,-2 0 4 15,1 0 13-15,0 0-3 0,1-3-10 16,-1 3-9-16,-7 0-7 0,-6 0-12 15,0 0-6-15,-13 0-45 0,1 0-81 0,-8 0-114 16,-12 3-130-16,-2-3-187 0,2 0-99 16,-7 3-20-16,0-3 35 0,0 0 97 15,1-3 144-15</inkml:trace>
  <inkml:trace contextRef="#ctx0" brushRef="#br0" timeOffset="70743.2">7736 11675 206 0,'-26'3'387'16,"1"2"83"-16,-8-1 89 0,0 2 49 0,-6 2-50 16,7-1-41-16,-1 0-18 0,1 0 67 15,-1 5 51-15,7-5 23 0,6 0 23 16,8 1-17-16,-1-5-54 0,6 2-73 16,7-2-375-16,0 1-144 0,13-4 0 15,0 0 0-15,7-4 0 0,6 1 0 0,0-5 0 16,-1 3 0-16,15-1 0 0,-1-5 0 15,0 3 0-15,7-3 0 0,5 0 0 16,8-3 0-16,6 2 0 0,1-2 0 0,-1 0 0 16,0 3 0-16,6-4 0 0,-6 5 0 15,-6-6 0-15,0 5 0 0,0 0 0 16,-14 4 0-16,1 0 0 0,-7 3 0 0,-7 0 0 16,1 1 0-16,-14-1 0 0,-6 0 0 15,1 1 0-15,-8-1 0 0,0 1 0 16,-6-5 0-16,0 4 0 0,-6-3 0 0,0 0 0 15,-2-1 0-15,2-2-191 0,0 2 7 16,-7-3 74-16,0 0 52 0,0-4 30 16,-7 4 23-16,1 0 60 0,-1-3 58 15,0 3 71-15,1 0 36 0,0 3-216 0,-1 1-4 16,7 0 0-16,-7 7 0 0,8-4 0 16,5 4 0-16,-6 0 0 0,13 0 0 15,0 0 0-15,0 0 0 0,13 4 0 16,0 0 0-16,13-1 0 0,0 1 0 0,7 3 0 15,-1 4 0-15,7 4 0 0,0-1 0 16,1 1 0-16,-2 4 0 0,-5 3 0 16,-1-1 0-16,-5 1 0 0,-1 0 0 15,-13 0 0-15,-7 0 0 0,1 0 0 0,-14 0 0 16,-6 0 0-16,1 3 0 0,-15 1 0 16,1 0 0-16,-6 0 0 0,-1 0-623 0,-7-5-755 15,2 1-184-15,-1 0 118 0,0-3 176 16,6-4 243-16,-6-5 466 0,6-3 263 15</inkml:trace>
  <inkml:trace contextRef="#ctx0" brushRef="#br0" timeOffset="74682.53">22078 11005 260 0,'-6'-15'474'15,"-8"-3"91"-15,-12 3 74 0,1 4 72 0,-9 0-130 16,2 8-90-16,-7-1-19 0,0 8 36 16,-7 3-14-16,7 7-29 0,-6 1-33 15,5 7-33-15,1 4-47 0,7 3-35 16,6 4-9-16,0 4-9 0,13-1-31 16,0 2-112-16,0 1-156 0,13 5 0 15,6-4 0-15,8 1 0 0,-2-1 0 0,14 4 0 16,1-3 0-16,-1-5 0 0,13-3 0 15,-1-4 0-15,9-7 0 0,4 0 0 0,8-7 0 16,-1-4 0-16,7-4 0 0,-6-10 0 16,6-4 0-16,0-8 0 0,-12-4 0 0,-1-7 0 15,-7-6 0-15,-5-5 0 0,-8-4 0 16,1-2 0-16,-7-12 0 0,-7 0 0 16,-5-8 0-16,-8 1 0 0,-12-4 0 0,-2 5 0 15,-17 1 0-15,-1 2 0 0,-14 9 0 16,-5 6 0-16,-7 7 0 0,-7 7 0 15,-6 6 0-15,0 12 0 0,0 8 0 16,-6 6 0-16,6 8 0 0,-1 8-454 16,1 3-720-16,6 4-249 0,7 2-49 0,14-2 259 15,-2 1 151-15,7-2 268 0,7-7 373 16</inkml:trace>
  <inkml:trace contextRef="#ctx0" brushRef="#br0" timeOffset="76965.73">12524 11646 264 0,'-7'-3'330'0,"-6"3"52"0,-7 0 62 15,8-4-41-15,-15 4-28 0,7 0-6 16,2-4-9-16,-2 4 4 0,1 0-4 16,-1 0-6-16,14-4 53 0,-1 4-53 15,7 0-35-15,7-3-13 0,11-1-22 16,15-3-31-16,7-4-18 0,11 3-3 0,8-3-4 15,13 4-18-15,0-1-31 0,5 1-38 16,8 0-11-16,6 3-15 0,0 1-31 16,7 3-31-16,-7 0-25 0,7-4-1 15,-7 8-19-15,-6-4-4 0,0 0-3 16,-8 3-7-16,-11-3 1 0,-8 4 8 16,-5-4 5-16,-15 4 4 0,-5-1-1 15,-13-3 5-15,-7 4-6 0,-13-4-7 0,-13 0-6 16,-7 3-1-16,-19 1-1 0,-6 0 2 15,-14-4 11-15,-6 3 7 0,-7 1 4 16,-19 3-4-16,-1 0-7 0,-5 1-3 16,-1 0-4-16,1 3 1 0,-7 0 1 15,13 0 8-15,0 0 5 0,-1-4-6 0,14 3-5 16,7-1-8-16,12-3-6 0,13 2 0 16,13-1 0-16,14 0 4 15,13 0 0-15,12 1 13 0,13-4 6 0,21-1-3 16,5 1-1-16,14-4 4 0,6-4-8 15,13 4-11-15,6-3-4 0,15-5 7 16,5 1-2-16,0-4 1 0,0 4 6 16,0-4-6-16,-13 4-3 0,-12-1-51 0,-14 5-83 15,-20-1-114-15,-19 4-176 0,-19 0-249 16,-20 4-340-16,-13 2-178 0,-7-1 201 16,-13 2 38-16,1-4 114 0,0-3 191 15,5-3 266-15</inkml:trace>
  <inkml:trace contextRef="#ctx0" brushRef="#br0" timeOffset="80383.02">15858 5327 265 0,'-6'11'498'0,"-8"-4"130"0,-5 4 131 15,6 0 111-15,0-4-77 0,0 0 91 16,0 1 14-16,7-1-77 0,-1-3-121 16,7-1-133-16,0-3-124 0,7-3-378 15,5-8-65-15,15 0 0 0,5-4 0 0,7-7 0 16,13 0 0-16,7-7 0 0,6-1 0 15,0-2 0-15,6-1 0 0,-5-3 0 0,6-6 0 16,-7 6 0-16,0-1 0 0,-7 0 0 16,7 5 0-16,-6-1 0 0,-13 4 0 15,-1 2 0-15,-6 6 0 0,-13 3 0 16,1 3 0-16,-8 4 0 0,-12 3 0 0,5 1 0 16,-12 4 0-16,-6-2 0 0,0 5 0 0,-14 5-521 15,1-2-224-15,-7 8-193 0,-7 0-183 16,1 0-47-16,-8 4 202 0,1-1 102 15,-6 2 129-15,5 2 150 0,-5-4 187 16</inkml:trace>
  <inkml:trace contextRef="#ctx0" brushRef="#br0" timeOffset="80921.07">15728 5257 287 0,'0'0'560'0,"0"-4"144"16,-7 4 144-16,7-4 129 16,0 1 29-16,-6-1 55 0,6 0-143 0,0 1-144 15,0 3-162-15,0-4-168 0,0 4-444 16,0 0 0-16,-7 4 0 0,7 3 0 0,-6 0 0 15,6 4 0-15,-6 4 0 0,6 0 0 16,0-1 0-16,0 1 0 0,6-4 0 16,0 4 0-16,1-1 0 0,-1-3 0 0,1 0 0 15,6-3 0-15,0 3 0 0,-6-4 0 16,12-3 0-16,-12-1 0 0,6 0 0 0,-1 2 0 16,2-5 0-16,-2 3 0 0,2-3 0 15,-8 0 0-15,7-3 0 0,7-2 0 16,0 2 0-16,-1-4 0 0,0 0 0 0,1-1 0 15,6 1 0-15,-6 0 0 16,-1-4-568-16,0 0-479 0,8 0-303 0,-8-4-79 16,0-4 267-16,8 1 111 0,-14 0 224 15,6-4 332-15</inkml:trace>
  <inkml:trace contextRef="#ctx0" brushRef="#br0" timeOffset="108353.18">16236 13621 179 0,'-13'7'466'0,"0"0"137"0,0-3 132 0,-1 3 129 16,8-3 2-16,-7-1 199 0,7-3 23 15,6 5-97-15,-7-5-126 0,14 0-396 16,-1 0-469-16,7-5 0 0,7 2 0 0,12-1 0 15,1 1 0-15,6-5 0 0,1 5 0 16,5-5 0-16,7 0 0 0,-7 6 0 16,8-3 0-16,-8 2 0 0,1 3 0 15,-7 0 0-15,-7 0 0 0,-6 0 0 0,-6 3 0 16,-7 2 0-16,-7-3 0 0,-6 3 0 16,-6-2-933-16,-7 1-555 0,-7 0-149 15,0-1 320-15,-5-3 153 0,-1 0 249 16,-6-3 429-16</inkml:trace>
  <inkml:trace contextRef="#ctx0" brushRef="#br0" timeOffset="108993.23">16373 14064 46 0,'19'-23'585'0,"1"-6"195"0,-8-4 175 15,2 1 228-15,-8-5 349 0,7 7-228 16,-6 2-249-16,0 2-304 0,-1 8-751 16,-6 10 0-16,0 8 0 0,0 15 0 0,0 14 0 15,0 11 0-15,-6 12 0 0,6 9 0 16,0 10 0-16,6 5 0 0,-6 8 0 0,0 12 0 15,0 2 0-15,0 2 0 0,0-1 0 16,-6-4 0-16,6-7 0 0,0-8 0 16,0-6 0-16,0-9 0 0,-7-5 0 15,7-10 0-15,-7-2 0 0,7-11 0 0,-6-7 0 16,-1-9 0-16,1-6 0 0,0-12 0 16,-2-6 0-16,2-8-779 0,6-11-321 15,-12-7-232-15,4-8 29 0,2-4 235 16,0-2 99-16,-1-9 162 0,7 0 276 15,0 2 249-15</inkml:trace>
  <inkml:trace contextRef="#ctx0" brushRef="#br0" timeOffset="109719.3">16373 13877 26 0,'13'-4'383'16,"-7"-3"99"-16,0 3 78 0,2 0 74 15,-8-2 11-15,6 6-93 0,-6-5-47 16,0 5 46-16,-6 0 69 0,6 5 54 0,0-2 35 15,-8 0-5-15,8 5-48 0,-6-1-166 16,0 0-490-16,6 2 0 0,-7 1 0 16,1-3 0-16,-8 3 0 0,8 2 0 15,-6-1 0-15,4 3 0 0,-4 2 0 0,-1-2 0 16,-1 0 0-16,8-2 0 0,-7 2 0 16,0-3 0-16,7 1 0 0,-1-1 0 0,0 0 0 15,7-5 0-15,-6 6 0 0,6-9 0 16,-7 1 0-16,7 0 0 0,0-4 0 0,0 0 0 15,7-4 0-15,-7 0 0 16,6-7 0-16,8 1 0 0,-8-6 0 0,7-2 0 16,0-4 0-16,0-3 0 0,7-4 0 15,-8-1 0-15,-4 1 0 0,4-1 0 0,1 8 0 16,-6 1 0-16,-1 3 0 0,1-1 0 16,-1 8 0-16,0-1 0 0,8 10 0 15,-8-3 0-15,0 2 0 0,8 6 0 0,-8 2 0 16,7 2 0-16,1 4 0 0,-2 3 0 15,2 5 0-15,-2-1 0 0,1 1 0 0,1 2 0 16,6 2 0-16,-8-3 0 0,8 0 0 16,-1 2 0-16,1-4 0 0,0-4 0 15,-1 5 0-15,1-5 0 0,-2-3 0 0,2 1 0 16,-7-1-80-16,1-8-1198 0,-2 5-255 16,2-5-18-16,-2-3 321 0,2 0 152 15,-1-3 262-15,-1-1 382 0</inkml:trace>
  <inkml:trace contextRef="#ctx0" brushRef="#br0" timeOffset="115319.77">17382 13668 2 0,'0'-3'183'0,"-7"3"32"16,1-4 17-16,0 4-3 0,0-3-23 16,-2 3-24-16,2 0-20 0,0-5-14 15,6 5-14-15,-7 0-14 0,1 0-23 16,6 0-5-16,-7 5 9 0,0-5 21 0,7 3 22 15,-6 1 25-15,0-1 41 0,-8 1 26 16,2 3 15-16,5-7 1 0,-6 4 2 16,0-1-5-16,0 1 44 0,0 0-19 15,7-1-15-15,-2-3-20 0,2 5-21 16,0-5-24-16,-1 3-18 0,7-3-2 16,0 0 32-16,7 0 59 0,-1 0 59 0,8 0 27 15,-2-3 19-15,14 3-10 0,-6-5-56 16,13 2-110-16,-1 3-194 0,1-4 0 15,12 0 0-15,1 1 0 0,6 3 0 0,0 0 0 16,0 0 0-16,1 0 0 0,4 0 0 16,-10 3 0-16,5-3 0 0,-7 4 0 15,1-4 0-15,-7 0 0 0,6 0 0 0,-5 0 0 16,-1 4 0-16,6-4 0 16,-5-4 0-16,-2 4 0 0,1-4 0 0,0 1 0 0,1 3 0 15,-8-4 0-15,7 4 0 0,-6-4 0 16,-7 4 0-16,6 0 0 0,-5-3 0 15,-1 3 0-15,-1 0 0 0,1 0 0 0,0 0 0 16,1 0 0-16,-1 0 0 0,0-4 0 16,0 1 0-16,-1-1 0 0,2 1 0 15,-1-2 0-15,6 2 0 0,-5-4 0 0,5 3 0 16,-6 0 0-16,1 1 0 16,5-1 0-16,-6 0 0 0,7 1 0 0,-7-2 0 15,6 3 0-15,-6-3 0 0,0 5 0 0,0-3 0 16,0 3 0-16,-6 0 0 0,5-4 0 15,2 4 0-15,-8-4 0 0,8 4 0 16,-1-3 0-16,-7 3 0 0,7-4 0 16,-6 0 0-16,-1 1 0 0,7 3 0 0,-12-4 0 15,5 1 0-15,0-2 0 0,-6 5 0 16,1-3 0-16,-2 3 0 0,-5-4 0 0,6 4 0 16,-13-3 0-16,6 3 0 0,1-4 0 15,-7 4 0-15,0 0 0 0,0 0 0 0,0 0 0 16,0-4 0-16,-7 4 0 0,1-3 0 15,-7 3 0-15,6-4 0 0,-5 4 0 0,-2 0 0 16,8 0 0-16,-7 0 0 0,0 0 0 16,0 4-315-16,-1-4-603 0,2 0-373 15,-1 0-178-15,0 0 261 0,0 0 135 16,-1-4 178-16,2-3 275 0,-2 3 291 16</inkml:trace>
  <inkml:trace contextRef="#ctx0" brushRef="#br0" timeOffset="122876.39">15631 16068 297 0,'25'-41'572'0,"1"-6"159"0,-12-2 112 16,-2 10 96-16,-12 6-48 0,-6 0 17 15,-8 7-78-15,2 7-110 0,-14 9-84 16,-1 10-83-16,-5 3-282 0,-7 12-271 0,7 7 0 16,-7 11 0-16,6 4 0 0,1 11 0 15,-2 3 0-15,9 0 0 0,-1 8 0 0,6-1 0 16,7 0 0-16,0 1 0 0,13-7 0 16,0-1 0-16,7-3 0 0,6-5 0 0,7-2 0 15,-2-8 0-15,9-4 0 0,5-4 0 16,1-6 0-16,-1-12 0 0,1-3 0 15,7-11 0-15,5-7 0 0,-7-9 0 0,9-7 0 16,-9-7 0-16,8-6 0 0,-13-8 0 16,-1-7 0-16,-5-4 0 0,-2-12 0 0,-12 1 0 15,-6 0 0-15,-7-1 0 0,-7 7 0 16,-6 13 0-16,0 7 0 0,-7 6 0 16,1 8 0-16,-7 11 0 0,6 11 0 0,1 8 0 15,0 6 0-15,5 11 0 0,1 9 0 16,7 6 0-16,6 8 0 0,0 7 0 15,13 7 0-15,0 5 0 0,6-2 0 0,1 5 0 16,6-4 0-16,0 4 0 0,1-5 0 16,-2 0 0-16,7-5 0 0,-12 2 0 15,0-7 0-15,-1-4 0 0,-12 1 0 0,0-9 0 16,-14-2 0-16,0 0 0 0,-6-9 0 0,-6 2 0 16,0-9 0-16,-8 0 0 0,-5-3 0 15,6 0 0-15,-13-7-439 16,6 0-750-16,-6-1-238 0,6-3 7 0,1 3 285 15,-1-3 105-15,1-3 223 0,-1 0 318 16</inkml:trace>
  <inkml:trace contextRef="#ctx0" brushRef="#br0" timeOffset="123849.47">16308 15643 74 0,'25'-22'615'0,"-11"0"210"16,-2 7 155-16,2 0 139 0,-14 4 350 16,6 8-279-16,-6 6-251 0,-6 5-234 15,-8 6-430-15,2 8-275 0,-2 5 0 0,-5 0 0 16,-1 4 0-16,8 2 0 15,-8-1 0-15,7 2 0 0,0-5 0 16,0 4 0-16,7-8 0 0,-8-2 0 0,8-9-231 16,0-3-493-16,-2-8-110 0,2-3-3 15,0-10 98-15,-1-5 130 0,1-3 222 0,-1-8 205 16,1-3 156-16,-1-4 123 0,1 3 110 16,6 1 167-16,-6 0 123 0,-2 7 121 15,8 4 57-15,-6 3 5 0,6 4-44 0,6 8-82 16,-6-2-323-16,8 13-231 0,4 0 0 15,-5-1 0-15,6 7 0 0,0 5 0 16,-1-1 0-16,2 0 0 0,-1 5 0 0,0-3 0 16,0 0 0-16,-7 2 0 0,1-7 0 15,0-1 0-15,-7-3 0 0,6-4 0 16,-6-3-366-16,0-4-187 0,0-7 18 16,0-4 75-16,0-7 114 0,6-1 113 0,-6-6 103 15,7-5 80-15,-7 1 92 0,0-1 96 16,0 1 101-16,0 4 112 0,0 2 99 15,7 9 38-15,-7 2-11 0,0 5-45 16,6 7-376-16,-6 7-56 0,0 5 0 0,0 5 0 16,0 6 0-16,0-1 0 0,0 4 0 15,-6-4 0-15,6 3-250 0,-7-3-734 16,0 1-361-16,-5-5-129 0,-2 0 280 16,1-3 127-16,-6-1 183 0,0-6 278 0,-1-5 284 15,0 1 315-15,1-4 262 0,5-4 200 16,2-3 150-16,-1 0 129 15,6-4 107-15,1 4-67 0,12-5 36 0,1 5 24 16,6-4-55-16,7-1-82 0,5 5-88 16,7-4-102-16,8 0-274 0,5 0-233 15,1 0 0-15,-1 4-178 0,-6-4-715 0,7-3-382 16,0 3-199-16,6-8 183 16,0 1 150-16,1-1 194 0,-2-2 341 0,2-2 284 15</inkml:trace>
  <inkml:trace contextRef="#ctx0" brushRef="#br0" timeOffset="124024.49">16919 15462 38 0,'-6'-10'551'0,"-7"3"194"16,-6 3 166-16,0 4 227 0,-8 7 286 0,1 7-174 16,0 13-230-16,0 2-215 0,-7 8-496 15,7 7-309-15,-6 7 0 0,5 11 0 0,1 7 0 16,1 9 0-16,5-1 0 0,8-1 0 16,4-2 0-16,2-1 0 0,6-7 0 15,6-4 0-15,2-6 0 0,-2-6-49 0,0-6-1098 16,7-10-311-16,0-5-102 0,14-6 349 15,-1-9 118-15,6-8 243 0,7-9 323 16,6-4 248-16</inkml:trace>
  <inkml:trace contextRef="#ctx0" brushRef="#br0" timeOffset="124313.52">17233 16012 189 0,'19'-61'559'16,"-13"6"163"-16,1 7 138 0,-20 11 120 0,6 12 57 15,-12 5-32-15,-8 10-155 0,2 10-155 16,-1 7-120-16,0 9-112 0,0 2-207 15,-1 3-256-15,8 5 0 0,6 3 0 16,0 2 0-16,7-4 0 0,6 3 0 0,6-4 0 16,1-1 0-16,12-3 0 0,-6 0 0 15,7-6 0-15,-1-2 0 0,1-2 0 0,6 2 0 16,-7-3 0-16,7-4 0 0,0 0 0 16,-6 1 0-16,-1 2 0 0,1-3 0 0,-7 2 0 15,0-3 0-15,-7 5 0 0,-6-3 0 16,-6 2 0-16,-7 2 0 0,0-1 0 0,0 0 0 15,-7 0 0-15,-6 0 0 0,6 0 0 16,1 0 0-16,0-3-303 0,6-5-1065 0,7 0-220 16,6 1 105-16,6-4 257 15,0-4 191-15,20 1 338 0,-7-5 326 16</inkml:trace>
  <inkml:trace contextRef="#ctx0" brushRef="#br0" timeOffset="124445.53">17428 16284 513 0,'20'3'758'0,"-1"5"185"0,-6 3 177 16,0 0 292-16,-13 1-62 0,0 2-286 0,0-1-246 15,-13 3-605-15,6-2-213 0,-12 1 0 16,6 0 0-16,0-1 0 0,-1-2 0 16,2-2-686-16,-1 1-619 0,6-3-187 0,0-5 140 15,7-3 211-15,0 0 152 16,0 0 273-16,14-7 336 0</inkml:trace>
  <inkml:trace contextRef="#ctx0" brushRef="#br0" timeOffset="124781.06">17949 15994 60 0,'39'-47'616'16,"-7"-1"224"-16,-12 8 199 0,-7 7 177 16,0 7 363-16,-13 0-326 0,-7 12-281 15,-5 3-356-15,-8 8-616 0,-7 6 0 0,2 8 0 16,-7 3 0-16,-1 9 0 0,0 3 0 16,0 6 0-16,14-3 0 0,-1 5 0 0,8-5 0 15,5 4 0-15,0-8 0 0,7-3 0 16,7 0 0-16,0-7 0 0,5 0 0 15,8-13 0-15,-7 3 0 0,7-10 0 0,6-4 0 16,-7-7 0-16,7-2 0 0,-6-8 0 16,-1 1 0-16,1-4 0 0,-8 2 0 0,2 2 0 15,-1 6 0-15,-6 5 0 0,-1 8 0 16,-6 1 0-16,7 10 0 0,-7 1 0 0,0 8 0 16,0 5 0-16,0 4 0 0,0 2 0 15,0 1 0-15,0-1 0 0,0 1 0 16,0-3 0-16,0-5 0 0,0 0 0 0,0-7-415 15,0-8-898-15,0-3-219 0,6-6 72 16,7-6 248-16,13-6 164 0,0-8 340 16,14-7 331-16</inkml:trace>
  <inkml:trace contextRef="#ctx0" brushRef="#br0" timeOffset="124958.37">18574 15543 410 0,'20'-39'760'0,"-1"9"220"0,1 12 190 15,0 3 251-15,-2 11-15 16,-4 12-338-16,-1 6-295 0,0 9-570 0,0 10-203 15,-7 4 0-15,0 6 0 0,-6 12 0 16,0 4 0-16,-6 6 0 0,0 9 0 0,-7 2 0 16,-7 2 0-16,-12-5 0 0,-1 0 0 15,-13-3 0-15,-5-8 0 0,-14-3 0 0,-7-8-714 16,-6-11-771-16,6-11-152 0,0-2 210 16,-6-9 175-16,13-4 325 0,0-3 435 15</inkml:trace>
  <inkml:trace contextRef="#ctx0" brushRef="#br0" timeOffset="132650.76">11586 12891 19 0,'0'4'147'16,"-7"-4"16"-16,1 0-3 0,-8 0-11 15,8 0-8-15,-7 0-2 0,6 0 14 16,-5 0 10-16,-1 0 17 0,-1 0 4 15,2 0 4-15,-2-4 10 0,8 4 8 16,-7-2 2-16,0 2-4 0,6-5 5 0,1 5-7 16,0 0-16-16,-2 0-26 0,8 0-21 15,0 0-6-15,0-3 2 0,8 3 7 16,4-4 27-16,2-1 50 0,5 2 22 16,13 0 2-16,1-5-17 0,7 2-30 15,-2 1-32-15,8-2-35 0,0 3-36 16,5 1-33-16,2-1-21 0,-1 4-14 0,0-3-9 15,6 3-7-15,-6 3-6 0,7-3-11 16,6 4 3-16,0-1 3 0,0-3 4 16,8 4 3-16,-8-4 3 0,6 0 8 15,0 4-5-15,-5-4 19 0,6 0 30 16,-7 0 18-16,0 0 10 0,6-4 10 16,-5 4 4-16,-1 0-13 0,0-4-33 15,0 4-2-15,0-3 17 0,0-1 16 16,0 4 9-16,-6-3 4 0,-1 3 2 15,1 0-19-15,0-4-34 0,0 4-19 16,-1 0-9-16,-6 0-6 0,6 0-1 16,1-4 2-16,0 4 5 0,-1-3 2 0,1 3 3 15,6 0 25-15,-12 0 14 0,5 0 5 16,1 0 1-16,-1 3-3 0,-6-3-6 16,7 4-20-16,0-4-5 0,-7 0 17 0,-1 4 17 15,8-1 17-15,-6-3 5 0,-1 4 5 16,-1-1-9-16,-5-3-33 0,6 0-56 15,-12 4 0-15,5-4 0 0,-5 4 0 0,5-4 0 16,-6 3 0-16,-1 2 0 0,2-2 0 16,-1 0 0-16,0 5 0 0,7-5 0 15,-7 0 0-15,-1 2 0 0,2 2 0 0,-1-2 0 16,6 1 0-16,-5 2 0 0,5-5 0 16,1 5 0-16,-7-6 0 0,6 3 0 15,-5 2 0-15,-1-3 0 0,0 0 0 16,-7-1 0-16,7 4 0 0,-6-3 0 0,0-1 0 15,6 2 0-15,-7-5 0 0,7 0 0 16,0 0 0-16,-7 0 0 0,14 0 0 0,-7 0 0 16,1 0 0-16,5 3 0 0,-6-3 0 15,1 4 0-15,-1-4 0 0,-1 3 0 0,-5-3 0 16,-1 0 0-16,1 4 0 0,-7 0 0 16,7-1 0-16,-7-3 0 0,0 4 0 0,0-4 0 15,7 4 0-15,-7-4 0 0,-1 3 0 16,1 1 0-16,7-4 0 0,-7 3 0 15,7-3 0-15,-7 0 0 0,0 0 0 0,0 5 0 16,0-5 0-16,0 0 0 0,-6 3 0 16,-1-3 0-16,-6 0 0 0,1 4 0 15,-2-4 0-15,-5 0 0 0,-1 3 0 0,1-3 0 16,-7 0 0-16,6 0 0 0,-6 0 0 16,-6 0 0-16,-1 0 0 0,1 0 0 0,-7 0 0 15,-7-3 0-15,7 3 0 0,-6-4-158 16,-8 4-315-16,8-3-224 0,0-2-279 15,-1 5-258-15,1-3 51 0,5-1 166 16,-5-3 119-16,-1 0 156 0,8-4 220 16,-2-1 245-16</inkml:trace>
  <inkml:trace contextRef="#ctx0" brushRef="#br0" timeOffset="142012.26">21616 12822 13 0,'0'-4'206'0,"-7"4"35"0,7 4 18 16,-7-4-17-16,7 0-23 0,-6 0-19 16,-1 0-16-16,7 0 12 0,-6 0 23 15,0 0 28-15,-1 4 16 0,7-4-1 16,-7 0 9-16,1 0-12 0,6 3-7 0,-6-3-11 15,-1 4-10-15,7-1 47 0,0-3 12 16,0 4 5-16,0 3 5 0,0-2 2 16,7-2 0-16,-1 4-1 0,7-7-16 15,0 4 9-15,6-4-5 0,1 3 8 16,6-3 1-16,0 3 16 0,1-3 3 0,-2-3-293 16,8 3-24-16,6 0 0 0,-6-3 0 15,5-1 0-15,1 0 0 0,7 1 0 16,-7 3 0-16,7-3 0 0,-1-2 0 0,1 2 0 15,0-1 0-15,-8-3 0 0,9 3 0 16,-9 1 0-16,8-5 0 0,-7 5 0 16,0-1 0-16,0-4 0 0,-7 5 0 15,8-1 0-15,-14 1 0 0,0-1 0 0,0 0 0 16,-13 4 0-16,6 0 0 0,-11-3 0 16,-2 3 0-16,-6 0 0 0,-6-4 0 0,-2 4 0 15,-4 0-191-15,-2 0-606 0,-5-4-231 16,-1 4-264-16,1-3 26 0,-1-2 216 15,1 3 119-15,-8-6 163 0,8 0 220 16,0-3 257-16</inkml:trace>
  <inkml:trace contextRef="#ctx0" brushRef="#br0" timeOffset="184630.31">7124 8532 206 0,'-26'-7'461'15,"7"-5"127"-15,-1-2 122 0,1-4 98 0,12 0-106 16,1-4-97-16,12-1 0 0,8-2-143 16,4 3-96-16,15-4-88 0,7 0-59 15,5 1-43-15,14 3-14 0,-1 0-5 16,7 4-59-16,0 3-36 0,-6 4-29 0,-7 6-21 16,-6 3-76-16,-7 2-119 15,-6 2-165-15,-21 3-192 0,2 2-202 0,-14 4-212 16,-14-3 80-16,-5 3 18 15,-14-1 96-15,1 1 135 0,-14 0 154 0,8 1 193 16</inkml:trace>
  <inkml:trace contextRef="#ctx0" brushRef="#br0" timeOffset="185309.37">7209 8360 203 0,'-39'3'397'16,"7"-6"98"-16,-1-1 92 0,1 1 89 0,-1-1-121 16,7-3-23-16,0 3-31 0,6 0 76 15,1 1-33-15,5 3-48 0,2 0 21 0,6 7 29 16,6 0 0-16,0 4-40 0,0 4-39 15,0 3-421-15,0 4-46 0,0 11 0 16,0 4 0-16,-8 3 0 0,2 7 0 0,0 1 0 16,-1 7 0-16,1 0 0 0,-8 0 0 15,8 4 0-15,0-5 0 0,-1 5 0 16,0-4 0-16,1 0 0 0,6 4 0 0,-6 3 0 16,-1 4 0-16,7-3 0 0,-7 2 0 15,1-3 0-15,-7 1 0 0,7-1 0 16,-8-1 0-16,8-1 0 0,-8-2 0 0,2 1 0 15,5 0 0-15,-6 0 0 0,6-5 0 16,1-3 0-16,-6-3 0 0,4 0 0 0,-4-4 0 16,5-1 0-16,-6 2 0 0,0-5 0 15,0 0 0-15,0-6 0 0,0-2 0 16,0-3 0-16,6 1 0 0,-5-5 0 0,5-2 0 16,0-5 0-16,1 0 0 0,0 1 0 15,6-5 0-15,-7 1 0 0,0 0 0 16,7-4 0-16,-6 3 0 0,6 1 0 0,-7-1 0 15,7 1 0-15,-6 0 0 0,6-1 0 16,0 1 0-16,0-4 0 0,6 0 0 16,-6-1 0-16,7-2 0 0,-1 3 0 0,1-3 0 15,-7-1 0-15,7 1 0 0,-1-5 0 16,7 4 0-16,-6-3 0 0,5 0 0 16,1-1 0-16,1 1 0 0,5 0 0 15,0-1 0-15,1 0 0 0,7 1 0 0,-2 1 0 16,-5-5 0-16,6 0 0 15,0 0 0-15,0-5 0 0,7 5 0 0,-7-4 0 16,7 1 0-16,-1 0 0 0,-7-1 0 0,1 0 0 16,1 1 0-16,-1 3 0 0,-14 0 0 15,8-4 0-15,-13 4 0 0,6 4 0 0,-6-4 0 16,-7 3 0-16,0-3 0 0,-7 4 0 16,-6 0 0-16,0 2 0 0,-1-2 0 15,-4 4 0-15,-2-5 0 0,-7 5 0 0,9-5 0 16,-2 1 0-16,0 0 0 0,7-1 0 15,1 1 0-15,4-4 0 0,2-4 0 16,6 4 0-16,0-7 0 0,0 0-85 0,6-1-1230 16,-6-3-239-16,8-7-7 0,-2-7 301 15,0-5 170-15,0-3 328 0,1 0 357 16</inkml:trace>
  <inkml:trace contextRef="#ctx0" brushRef="#br0" timeOffset="185873.43">3041 10484 144 0,'7'15'709'0,"-7"-4"140"0,0-3 75 16,0-1 41-16,0 0 237 0,6 4-384 15,0 0-248-15,-6 4-11 0,0-4-4 16,0 3-8-16,0-2-198 0,-6-6-349 16,6 2 0-16,-6 0 0 0,6-5 0 15,-7-3 0-15,7-7 0 0,-6-5 0 0,-1-6 0 16,7-7 0-16,0-8 0 0,-7-10 0 0,7-13 0 16,0-10 0-16,0-15 0 0,0-10 0 15,0-1 0-15,7 4 0 0,0 4 0 16,-1 14 0-16,1 8 0 0,-1 15 0 0,7 6 0 15,6 8 0-15,-5 14 0 0,5 5 0 16,7 14 0-16,-6 8 0 0,6 6 0 16,7 12 0-16,-7 7 0 0,13 4 0 0,-7 7 0 15,7 2 0-15,0 3 0 0,-7 2 0 16,8 0 0-16,-7 0 0 0,-7-3 0 16,-1 0 0-16,1-8 0 0,-12 0 0 15,-2-7-258-15,-5-7-1032 0,-7-4-231 0,0-7-12 16,-7-8 284-16,-5-7 172 15,-2-4 344-15,-5-4 344 0</inkml:trace>
  <inkml:trace contextRef="#ctx0" brushRef="#br0" timeOffset="186598.49">3256 10299 2 0,'-32'2'548'0,"-1"-2"182"16,7 0 137-16,6 0 122 0,0-2 122 16,14-3-108-16,0-7-290 0,12-2-220 15,7-4-179-15,14-7-168 0,5-5-106 0,7-3-110 16,13-4-138-16,6-3-165 0,8-4-172 15,-1 4-152-15,6-4-129 16,1 0 86-16,-7 5 109 0,-7 2 158 0,-11 7 225 16,-9 4 277-16,-11 8 287 0,-8 4 254 15,-6-2 165-15,-7 9 286 0,-6 3 79 16,-12 4-114-16,5 4-175 0,-6 3-333 0,-6 9-478 16,-1-2 0-16,0 4 0 0,1 4 0 15,6 0 0-15,-6 4 0 0,5-3 0 16,2 2 0-16,5 0 0 0,7-3 0 15,0 0 0-15,7 0 0 0,-1 0 0 0,14-8 0 16,-8 1 0-16,8-5 0 0,-1-2 0 16,1-4 0-16,6-4 0 0,-7-4 0 15,1 1 0-15,6-4 0 0,-7-5 0 0,1-1 0 16,0-3 0-16,-1-2 0 0,-5-4 0 16,-2 0 0-16,2-3 0 0,-2-2 0 0,2-2 0 15,-1-4 0-15,-7-3 0 0,7-9 0 16,-6 1 0-16,-1-3 0 0,-6-7 0 15,0-5 0-15,0 0 0 0,0-3 0 16,-6 7 0-16,-1 3 0 0,0 1 0 0,1 4 0 16,-7 7 0-16,7 3 0 0,-8 7 0 0,8 4 0 15,0 9 0-15,-2 2 0 0,2 4 0 16,0 7 0-16,6 4 0 0,0 10 0 16,0 2 0-16,0 13 0 0,0 1 0 15,6 11 0-15,8 4 0 0,-2 5 0 0,2 10 0 16,5-1 0-16,7 3 0 0,-6-2 0 15,-1-6 0-15,7-1 0 0,-6-5 0 16,-1-7 0-16,1-5 0 0,-8-7 0 0,2-6 0 16,-1-5 0-16,-6-6 0 0,-1-8 0 15,-6-4 0-15,6-7 0 0,-6-3 0 16,0-5 0-16,-6-6 0 0,6 3 0 0,-6-7 0 16,-1 2 0-16,7-1 0 0,-7-2 0 0,14 4 0 15,0 1 0-15,-1-1 0 0,7 3 0 16,0 3 0-16,0 4 0 0,7 2 0 15,-1 7 0-15,-6 0 0 0,6 7 0 16,1 3 0-16,0 1 0 0,-1 7 0 0,1-1 0 16,-7 6 0-16,6 1 0 0,-6 3 0 15,1-3 0-15,-2 2 0 0,-5 2 0 0,6-2 0 16,-13-5 0-16,6-3-276 16,-12 1-938-16,6-9-251 0,-6-6-54 0,6-5 282 15,-7-7 142-15,14-6 305 0,-7-5 370 16</inkml:trace>
  <inkml:trace contextRef="#ctx0" brushRef="#br0" timeOffset="187151.54">4447 9213 76 0,'-32'-7'604'0,"-7"-4"136"15,13 4 82-15,-7-5 43 0,14 5 22 0,6 0-238 16,6 0-264-16,7-1-170 16,13 1-190-16,1 4-205 0,12-2-198 0,6 2-124 15,1-1-9-15,6 8 7 0,0-1 55 16,-7 5 145-16,-6-1 194 15,-6 8 166-15,-7-3 152 0,0 2 127 0,-6 4 83 16,-1 0 32-16,-6 1 28 0,6-5 20 0,2 5-79 16,-2-5-95-16,6 1-70 0,2-4-66 15,5-3-38-15,1-6-31 0,-1 3 51 16,1-2 116-16,0-6 76 0,-8-2 45 16,2-2 34-16,-2-4-143 0,-12-3-298 15,0-1 0-15,-6-3 0 0,0-5 0 0,-8 6 0 16,-5-5 0-16,-1 4 0 0,0-1 0 15,-6 4 0-15,1 5 0 0,5-2 0 0,0 5 0 16,1 3 0-16,6 1 0 0,6 3 0 16,1 0 0-16,6 0 0 0,0 0-391 15,13-4-373-15,0-3-76 0,6 0 26 16,7-4 95-16,1 0 199 0,-7-4 274 16,5 4 211-16,1 0 145 0,-6 1 159 0,0-2 125 15,-8 8 71-15,8-3 7 0,-7 7-8 16,7 0-12-16,-8 3-5 0,8 1-24 15,-7 0-34-15,1 0-41 0,-2-1-252 0,-6-3-96 16,8 0 0-16,-1-3 0 0,7-5 0 16,-2 1 0-16,2-7 0 0,0-2 0 15,5-2 0-15,2 0 0 0,-1 0 0 0,6 2 0 16,1 3 0-16,-1 1 0 0,1 5 0 16,-1 4 0-16,1 6 0 0,-7 0 0 15,7 5 0-15,-7 3 0 0,-6 4 0 0,0-1 0 16,-1 1 0-16,0 3-151 0,-6-3-1026 15,-7-4-259-15,-6-8-108 0,-6-3 269 16,-7-7 114-16,7-4 349 0,-7-7 373 16</inkml:trace>
  <inkml:trace contextRef="#ctx0" brushRef="#br0" timeOffset="189004.69">5587 11635 176 0,'7'4'452'0,"0"-8"78"15,-1 0 59-15,7-7 48 0,6 0-103 16,1 0-139-16,13-4-79 0,-1-3-36 16,7 0 34-16,0-1 16 0,7 1-16 15,7 1-25-15,-2-3-44 0,8 3-49 0,-1 2-53 16,1 0-55-16,0 4-35 0,-1 4-28 16,-6 3-9-16,7 4-62 0,-13 0-93 15,-14 4-103-15,-6 0-135 0,-19 3-243 16,-7 0-200-16,-13 0 25 0,-19 4 5 15,-8 1 50-15,1-1 87 0,-13 0 184 16</inkml:trace>
  <inkml:trace contextRef="#ctx0" brushRef="#br0" timeOffset="189484.73">5848 11631 405 0,'-20'4'566'0,"1"-8"109"0,-1-3 107 0,8 0 131 15,-2-1-77-15,8-3 77 0,-8 4-88 16,14 3-95-16,-6 0-118 0,0 1-162 15,6 3-184-15,0 7-133 0,0 0-73 16,6 13-35-16,0 1-25 0,2 8 0 0,-2 4 0 16,0 7 0-16,-6 8 0 0,6 7 0 0,-6 3 0 15,8 9 0-15,-8 2 0 0,-8 9 0 16,8 6 0-16,-6 3 0 0,0 1 0 16,0 0 0-16,-8 0 0 0,-5-3 0 0,5-2 0 15,2 2 0-15,-2 4 0 0,2-6 0 16,-1 1 0-16,-1-7 0 0,8-3 0 15,-7-9 0-15,6-3 0 0,7-3 0 0,-6-4 0 16,6 0 0-16,0-4 0 0,0-3 0 16,0-7 0-16,6-1 0 0,1-7 0 15,0-4 0-15,5-3 0 0,2-8 0 16,5-4 0-16,1-2 0 0,6-5 0 0,13-7 0 16,0 0 0-16,13-11 0 0,7 0 0 15,6-4 0-15,6-4 0 0,14 5 0 16,6-8 0-16,1 0 0 0,5 4 0 0,-6-4 0 15,-6 4 0-15,-7 0 0 0,-6 0 0 16,-7 2 0-16,-13 2 0 0,-6 7 0 0,-14-5 0 16,-6 5 0-16,-7 3 0 0,-5 4 0 15,-2 0 0-15,-4 0 0 0,-8 8 0 0,-8-5 0 16,2 4 0-16,0 1 0 0,-8-1-131 16,-5-3-907-16,-1 3-308 0,-6-7-167 15,1 4 235-15,-8-4 117 0,0 0 224 16,8 0 427-16,-9-4 240 0</inkml:trace>
  <inkml:trace contextRef="#ctx0" brushRef="#br0" timeOffset="194754.17">1054 13826 483 0,'20'-48'736'0,"-7"0"183"0,-13-3 180 15,7 4 206-15,-1 6-54 0,1 1-302 16,-7 11-248-16,0 3-221 0,6 7-228 0,-6 8-236 16,0 4-16-16,0 12 0 0,6 5 0 15,-6 5 0-15,8 7 0 0,-2 11 0 0,7 0 0 16,0 6 0-16,0 6 0 0,7 2 0 0,-1 9 0 16,0-2 0-16,8 5 0 0,-1 0 0 15,-7-5 0-15,1 2 0 0,0-5 0 0,5-1 0 16,-12-1 0-16,0-9 0 0,1-4 0 15,4-3 0-15,-4-7 0 0,5-4 0 0,1-7 0 16,0-8 0-16,-1-7 0 0,7-7 0 16,-6-4 0-16,6-11 0 0,-1-4 0 0,1-3 0 15,1-8 0-15,-1 1 0 0,-6-7 0 16,5-2 0-16,-5 0 0 0,0 2 0 0,-8-1 0 16,8 0 0-16,-13 3 0 0,5 1 0 15,-5 4 0-15,0 3 0 0,-1 6 0 16,-6 2 0-16,0 3 0 0,0 5 0 0,-6 1 0 15,-1 9 0-15,0 0 0 0,1 7 0 16,-7 3 0-16,7 5 0 0,-8 6 0 16,2 5 0-16,-2 4 0 0,8-3 0 0,-7 10 0 15,0-4 0-15,6 3 0 0,1 4 0 16,6-8 0-16,0 6 0 0,0-6 0 0,0 0 0 16,0 1 0-16,13-4 0 0,-7-4 0 15,8-3 0-15,-2-1 0 0,8-6 0 0,0-5 0 16,5-3 0-16,1-6 0 0,7-6 0 15,7-7 0-15,5-2 0 0,1-8 0 0,5-8 0 16,-5-4 0-16,13-3 0 0,-14-3 0 16,1 3 0-16,-7-4 0 0,0 4 0 0,-13 0 0 15,0 0 0-15,-7 4 0 0,-11 4 0 16,4 3 0-16,-12 7 0 0,7 0 0 16,-14 8 0-16,7 3 0 0,-6 4 0 0,-8 4 0 15,8 7 0-15,-7 7 0 0,-7 1 0 16,8 7 0-16,-8 6 0 0,0 2 0 0,7 2 0 15,-6 4 0-15,6 0 0 0,0 1 0 16,6 0 0-16,1-1 0 0,-1 0 0 16,7-4 0-16,0 0 0 0,0-2 0 15,7-4 0-15,6-5 0 0,-6-7 0 0,5-3 0 16,8-4 0-16,-7-4 0 0,7-7 0 16,0-7 0-16,-2 1 0 0,-4-6 0 0,-1-3 0 15,-1 4 0-15,-4-3 0 0,-2-2 0 16,-6 6 0-16,0-5 0 0,0 8 0 0,0 0 0 15,0-1 0-15,0 8 0 0,0-1 0 16,0 6 0-16,0 2 0 0,0 0 0 0,0 8 0 16,0 0 0-16,0 7 0 0,0 1 0 15,6 2 0-15,-6 0 0 0,7 1 0 16,0 3 0-16,-1-3 0 0,0-1 0 0,1-3 0 16,-1-4 0-16,1-2 0 0,6-2 0 15,0-6 0-15,0-4 0 0,6-5 0 16,-5-6 0-16,6-1 0 0,-8-6 0 0,8-4 0 15,-7-5 0-15,7 1 0 0,-8 1 0 16,1-5 0-16,0 3 0 0,7 2 0 16,-7 3 0-16,-1-1 0 0,2 8 0 0,-1 1 0 15,7 5 0-15,-8 2 0 0,2 7 0 16,-2 7 0-16,-5 0 0 0,6 7 0 0,-6 5 0 16,-1 2 0-16,-6 1 0 0,6 3 0 15,-6 0 0-15,7 0 0 0,-14 1 0 16,7-1 0-16,-6 0 0 0,0-6 0 0,-7-1 0 15,6 0 0-15,-6-8 0 0,-1 1 0 16,8-4 0-16,-6-7 0 0,-2-1 0 16,1-6 0-16,7-2 0 0,-8-5 0 0,14-4 0 15,0-2 0-15,0-2 0 16,8-1 0-16,4-2 0 0,8 3 0 0,-7-4 0 16,13 0 0-16,-6 3 0 0,5 1 0 15,1 0 0-15,1 3 0 0,-1 4-341 0,-6 3-746 16,-1-1-275-16,1-3-126 0,-2 4 243 15,2 1 103-15,0 4 286 0,-7 2 401 16</inkml:trace>
  <inkml:trace contextRef="#ctx0" brushRef="#br0" timeOffset="195342.22">3119 12815 503 0,'6'3'730'0,"1"-3"183"16,-7 0 190-16,7 0 219 0,-1-3-93 0,0 3-276 15,2-4-244-15,-2 4-223 0,7 0-243 16,-7 4-243-16,7-1 0 0,0 5 0 15,-7 2 0-15,8 1 0 0,-8 0 0 16,1 8 0-16,-7-1 0 0,7 1 0 0,-7-1 0 16,0 3 0-16,0-2 0 0,0-1 0 15,0 1 0-15,0-9 0 0,-7 1 0 0,7-2 0 16,0-9 0-16,0-5 0 16,0-6 0-16,0-3 0 0,7-5 0 0,-7-3 0 15,12-7 0-15,-5-1 0 0,-1 2 0 16,8-1 0-16,-8-1 0 0,7 4 0 0,-6 4 0 15,5 0 0-15,-5 4 0 0,6 3 0 16,-6 4 0-16,5 4 0 0,-4 7 0 0,4 0 0 16,1 4 0-16,-6-1 0 0,6 4 0 15,7 0 0-15,-8 2 0 0,1-3 0 16,7 2 0-16,-7-5 0 0,6 1 0 0,-5-4 0 16,5 0 0-16,1-7 0 0,-8-1 0 15,8-2 0-15,-7-5 0 0,0-3 0 0,6-1 0 16,-5 2 0-16,-8-2 0 0,7 1 0 15,-6 3 0-15,-1 0 0 0,1 8 0 16,-7 0 0-16,6 2 0 0,-6 10 0 16,0-2 0-16,7 4 0 0,-7 4 0 0,7 0 0 15,-7 4 0-15,6-4 0 0,0 4 0 16,0-4 0-16,2 0 0 0,-2-5 0 0,7 2 0 16,-7-4 0-16,8-4 0 15,-2 0 0-15,2 0 0 0,-2-7 0 0,2-1 0 16,5-3 0-16,1 0 0 0,-1-3 0 0,1-9 0 15,6 2 0-15,-6-2 0 0,5-2 0 16,1 0 0-16,0-6 0 0,-6 6 0 16,6-4 0-16,-7 0 0 0,1-1 0 0,-1 1 0 15,-5 0-6-15,-8 0-506 0,-6 3-280 16,-13-3-369-16,0 7-204 0,-6-1 175 16,-1 5 145-16,-6 7 153 0,0 1 210 15,-1 2 285-15</inkml:trace>
  <inkml:trace contextRef="#ctx0" brushRef="#br0" timeOffset="195445.23">3901 12144 179 0,'-26'3'467'15,"-7"2"131"-15,1-5 98 0,6 3 70 16,-1-3-74-16,7 4-192 0,2-4-80 16,11-4-122-16,7 1-198 0,0-5-298 15,13 1-387-15,-1-4-72 0,8 3-93 0,0 2-45 16,5-3 39-16,9 6 160 0,-2 3 277 16</inkml:trace>
  <inkml:trace contextRef="#ctx0" brushRef="#br0" timeOffset="195938.26">4011 12147 10 0,'20'19'480'0,"-7"-4"131"0,0 0 128 0,0-1 155 15,-7 1 149-15,8 3-24 16,-2-3-98-16,2-1-128 0,-8-3-138 0,7 0-180 16,-7-3-183-16,8-1-128 0,-8 0-83 15,0-7-67-15,2 0-14 0,4-7 0 0,1-5 0 16,-6-5 0-16,6-1 0 0,-1-8 0 16,2 0 0-16,-1 0 0 0,-6-3 0 0,5 3 0 15,1 0 0-15,1 1 0 0,5 3 0 16,-6 5 0-16,0 1 0 0,7 5 0 0,0 0 0 15,-8 7 0-15,8 1 0 0,-1 3 0 16,1 3 0-16,-1 1 0 0,7 0 0 16,-6-1 0-16,6 1 0 0,-7-4 0 15,7 0 0-15,0 0 0 0,-6-7 0 0,7-1 0 16,-2-2 0-16,-5-5 0 0,6-4 0 16,-6-2 0-16,-1-2 0 0,-6-2 0 15,-6-4 0-15,-1-1 0 0,-6 1 0 0,0 4 0 16,-13-1 0-16,6 7 0 0,-6 5 0 15,-7 3 0-15,2 7 0 0,-2 8 0 0,0 3 0 16,1 7 0-16,-1 1 0 0,1 4 0 16,5 3 0-16,8 0 0 0,6 3 0 15,0-3 0-15,6 0 0 0,8 4 0 16,5-5 0-16,1 6 0 0,-1-5 0 0,7 3 0 16,0 4 0-16,7 1 0 0,-1 3 0 15,-6 0 0-15,1 11 0 0,-1 0 0 0,-7 7 0 16,1 1 0-16,-8-1 0 0,2 0 0 15,-2 0 0-15,-4 1 0 0,-8-9 0 16,0-2 0-16,-8-8 0 0,8-3 0 0,-6-10 0 16,-6-4-776-16,4-13-467 0,8-14-201 15,8-11 57-15,10-10 134 0,9-9 192 16,5-14 439-16,1-3 291 0</inkml:trace>
  <inkml:trace contextRef="#ctx0" brushRef="#br0" timeOffset="196064.28">5210 12199 159 0,'19'-33'796'0,"-12"7"251"16,-1 4 133-16,0 7 180 0,-6 1 249 15,8 7-528-15,-8 0-438 0,6 7-327 0,-6 0-316 16,6 0 0-16,-6 3 0 0,7 1 0 16,-7-4-595-16,-7 0-541 0,7 0-247 15,-12-4-45-15,4-3 202 0,-11 0 126 16,0-8 339-16,0-3 357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4:12:07.332"/>
    </inkml:context>
    <inkml:brush xml:id="br0">
      <inkml:brushProperty name="width" value="0.05292" units="cm"/>
      <inkml:brushProperty name="height" value="0.05292" units="cm"/>
      <inkml:brushProperty name="color" value="#FF0000"/>
    </inkml:brush>
  </inkml:definitions>
  <inkml:trace contextRef="#ctx0" brushRef="#br0">19655 15485 170 0,'0'14'838'0,"0"2"228"0,0-9 121 15,0 0 189-15,6 1 230 0,-6-5-543 16,0 5-481-16,0-4-279 0,0 2-303 16,-6-2 0-16,6 3 0 0,-6-3 0 0,-7 0-413 15,-1-1-670-15,2-3-270 0,-2-7-111 16,-5 0 216-16,-1-4 92 0,8-1 324 15,-8-2 390-15</inkml:trace>
  <inkml:trace contextRef="#ctx0" brushRef="#br0" timeOffset="146207.47">5984 13323 418 0,'-32'8'569'0,"-7"-5"117"0,0 4 104 16,-7 2 74-16,7-2-109 0,1 0 135 16,5 0-46-16,7-3-78 0,12-1-95 15,2 2-111-15,12-5-182 0,12-5-378 0,8-2 0 16,13-3 0-16,13-1 0 0,12-8 0 16,0 2 0-16,15-6 0 0,4 1 0 0,2-4 0 15,12 1 0-15,0-2 0 0,7-2 0 16,6-3 0-16,0 2 0 0,0-4 0 15,-6 2 0-15,-1 3 0 0,-6 3 0 0,-12-3 0 16,-14 7 0-16,-20 3 0 0,-5 1 0 16,-14 4 0-16,-1-1 0 0,-11 8 0 15,-1-1 0-15,-7 1 0 0,1 0 0 0,-7 3 0 16,0 1-524-16,0 3-233 0,0 3-153 16,-7 1-57-16,1-1 21 0,-7 1 265 15,7 0 151-15,-8-1 134 0,-5 2 139 16,6-2 147-16,0 0 145 0,-1-3 130 15,-5-3 118-15,6 0 118 0,-6-2 106 16,5-2 135-16,-5-4 227 0,6 0-1 0,0-4-60 16,0 5-113-16,6-5-138 0,1 3-309 15,0-2-248-15,-2 7 0 0,8-4 0 16,0 8 0-16,8-1 0 0,-2-1 0 0,0 5 0 16,7 5 0-16,1-1 0 0,5 6 0 15,7 5 0-15,0 0 0 0,0 3 0 16,7 1 0-16,-1 2 0 0,-6 5 0 0,1 0 0 15,-8-1 0-15,-6 1 0 0,-7 3 0 16,-12 0 0-16,-14 0 0 0,-6 8 0 0,-13-4 0 16,0 8 0-16,-13-5 0 0,0 1 0 15,0 0-661-15,0 0-568 0,-1-9-214 16,2-2 23-16,-8-4 176 0,7-7 172 16,7-5 405-16,-2-2 313 0</inkml:trace>
  <inkml:trace contextRef="#ctx0" brushRef="#br0" timeOffset="149851.75">12498 13316 79 0,'-26'7'266'0,"-1"1"42"0,1-5 46 0,7 4 15 16,-1-2-75-16,8-1-31 15,-2-1-18-15,2 1-24 0,5 0 6 0,0-1-2 16,7 1-2-16,0-1-2 0,0 1 11 16,7 4 28-16,0-5-9 0,5 1 64 15,8-1-17-15,6 1 2 0,-1-4-5 16,15 4 9-16,-1-4 39 0,6-4 22 15,8 4 22-15,5 0-22 0,-5-4-23 0,12 4-44 16,-13 0-67-16,13 0-64 0,-6 0-67 16,0 0-57-16,6 0-43 0,-7-3 0 15,7 3 0-15,0-4 0 0,7 4 0 0,-7-3 0 16,7-2 0-16,6 2 0 0,-7-4 0 16,14 3 0-16,-7 1 0 0,6 3 0 0,-5 0 0 15,6 0 0-15,-14 0 0 0,8 0 0 16,-8 3 0-16,0 1 0 0,-6-1 0 15,8 4 0-15,-8-2 0 0,6-2 0 0,0 1 0 16,2-1 0-16,-2 1 0 0,8-4 0 16,-8 0 0-16,8 4 0 0,-2-4 0 15,8 0 0-15,-7 0 0 0,7 0 0 0,0 0 0 16,-8 0 0-16,-4 0 0 0,4-4 0 16,-5 0 0-16,6 1 0 0,-7-1 0 15,8-4 0-15,-1 5 0 0,0-4 0 0,1 0 0 16,5-1 0-16,-12-4 0 0,6 5 0 15,-7 0 0-15,1-4 0 0,-7 4 0 0,0-5 0 16,0 6 0-16,8-2 0 0,-8 2 0 16,0-2 0-16,6 0 0 0,-6 1 0 15,0 0 0-15,7 0 0 0,-7 3 0 0,0-4 0 16,0 5 0-16,-6-1 0 0,6 1 0 16,-6-1 0-16,6 4 0 0,-6 0 0 0,6 0 0 15,0 0 0-15,-7 4 0 0,14-1 0 16,-7-3 0-16,1 4 0 0,-1-1 0 15,0 5 0-15,-7-4 0 0,1-1 0 0,-7-3 0 16,-13 4 0-16,0-4 0 0,-6 0 0 16,-7 0 0-16,-7 0 0 0,-6 0 0 15,0 0 0-15,-13 0 0 0,0-4 0 0,-13 4 0 16,-13-3 0-16,0-1-618 0,-19-4-500 16,-1 1-254-16,-13-11-48 0,0-1 216 15,1-6 135-15,0-1 277 0,-8 1 371 16</inkml:trace>
  <inkml:trace contextRef="#ctx0" brushRef="#br0" timeOffset="150512.79">13266 13950 458 0,'-13'-7'626'16,"6"-3"129"-16,7-2 132 0,0 1 161 16,0 3 61-16,14-5-49 0,-1 1-132 0,7-3-128 15,-2 5-280-15,9-5-520 0,-1 0 0 16,6 4 0-16,1-4 0 0,-7 4 0 16,7 4 0-16,-1 0 0 0,-6 0 0 0,1 2 0 15,-1 5 0-15,-7 0 0 0,-6 5-469 16,0-3-738-16,-13 3-267 0,-6-2 35 15,-8 5 267-15,-5-1 167 0,-1 0 245 16,-6 0 307-16</inkml:trace>
  <inkml:trace contextRef="#ctx0" brushRef="#br0" timeOffset="150696.81">13449 13837 195 0,'-14'3'455'0,"-5"-3"142"0,6 0 149 0,0 0 168 16,-1 0 50-16,8-3 186 0,6 3-48 16,-6 0-118-16,6 0-153 0,6 0-578 15,-6 7-253-15,14 1 0 0,-8 2 0 16,0 5 0-16,7 7 0 0,-6 0 0 0,-7 4 0 15,7 3 0-15,-1 4 0 0,-6-3 0 16,6 2 0-16,0-3 0 0,2 4 0 16,-2-2 0-16,0-6 0 0,1 0 0 0,6-6-1126 15,0-5-396-15,0-7-109 0,6-3 321 16,1-4 163-16,-1-4 324 0,7-7 386 16</inkml:trace>
  <inkml:trace contextRef="#ctx0" brushRef="#br0" timeOffset="151069.84">13709 14093 114 0,'0'-25'579'0,"6"-2"238"15,-6 6 260-15,7-2 168 0,-7 9 304 0,13 7-257 16,-7 0-258-16,8 7-550 0,-8 7-484 16,7 4 0-16,0 4 0 0,0 6 0 15,1 8 0-15,-2 2 0 0,-5-3 0 0,6 5 0 16,-7 0 0-16,7 0 0 0,-7-3 0 16,2-1 0-16,-2-7 0 0,-6 1 0 15,0-6 0-15,0-7 0 0,-6-2 0 0,-2-4 0 16,2-8 0-16,0-4 0 0,-7-2 0 15,6-5 0-15,-6-7 0 0,7-3 0 0,-8-8 0 16,14-4 0-16,-6-7 0 0,6-3 0 16,0-4 0-16,14 3 0 0,-2 0 0 15,1 8 0-15,7 3 0 0,6 5 0 0,0 6 0 16,0 8 0-16,7 3 0 0,-1 11 0 16,1 4 0-16,6 7 0 0,-7 8 0 15,7 7 0-15,-13 7 0 0,0 8 0 0,-6 3 0 16,-7 0 0-16,-13 1 0 0,-6-1 0 15,-8 0 0-15,-5-3 0 0,-7-1 0 0,0-6 0 16,-7 0 0-16,-6-5 0 0,1 0 0 16,-9-6 0-16,2-1 0 0,-1-7-1004 15,1-3-541-15,5-6-122 0,2-2 313 16,11-6 161-16,8-2 383 0,12-5 380 16</inkml:trace>
  <inkml:trace contextRef="#ctx0" brushRef="#br0" timeOffset="151554.88">14640 14005 454 0,'-13'-3'717'16,"1"-2"233"-16,4 2 236 0,2-4 283 0,0 3-58 16,0-3-258-16,6 3-302 0,6-3-851 15,0 3 0-15,8-4 0 0,5 5 0 16,1 3 0-16,6-3 0 0,-1 3 0 0,1 0 0 15,7 0 0-15,-1 0 0 0,2 0 0 16,-2-4 0-16,1-3-569 0,-1-5-842 16,1 2-193-16,-7-5 186 0,-1-7 225 15,1 0 230-15,1-7 338 0,-8-4 293 16</inkml:trace>
  <inkml:trace contextRef="#ctx0" brushRef="#br0" timeOffset="151719.9">15122 13683 246 0,'0'-22'553'0,"0"0"191"15,-6 4 188-15,6 3 234 0,0 4 190 0,0 7-116 16,6 0-189-16,-6 8-203 0,7 3-793 15,-1 9-55-15,-6 2 0 0,7 11 0 16,6 0 0-16,-7 3 0 0,0 10 0 0,2-3 0 16,-2 2 0-16,7-1 0 0,0 4 0 15,-7-3 0-15,1-5 0 0,-1 0 0 0,1-6-390 16,0-4-1039-16,-7-4-183 16,0-4 102-16,0-8 238 0,-7 2 256 0,-6-7 424 15,6-3 278-15</inkml:trace>
  <inkml:trace contextRef="#ctx0" brushRef="#br0" timeOffset="153330.04">15090 14060 362 0,'-7'-14'579'0,"1"-1"114"0,6 4 88 15,6 0 68-15,1-4-194 0,5 4-71 16,8 4-157-16,6-4-136 0,7 4-101 16,6-1-84-16,7 5-48 0,-1-5-23 0,7 5-9 15,7-5-4-15,0-4-5 0,0 6 60 16,-8-5 144-16,-11 1 192 0,-1-6 104 15,-13 5 58-15,-1-4 32 0,-11 1-501 16,-8 3-106-16,-6 0 0 0,-6 3 0 0,-8 1 0 16,1 4 0-16,-7 3 0 0,2 3 0 15,-15 1 0-15,7 7 0 0,-7 0 0 16,1 4 0-16,-1 3 0 0,7 0 0 0,0 0 0 16,0 5 0-16,7-1 0 0,-1-5 0 15,14 6 0-15,-8-5 0 0,14 0 0 16,0-7 0-16,6 5 0 0,2-6 0 0,4-2 0 15,8-5 0-15,-1-3 0 0,7 0 0 16,0-3 0-16,1-2 0 0,-1-6 0 16,6 1 0-16,-5-1 0 0,-9-4 0 0,2-3 0 15,-7 0 0-15,1-1 0 0,-2 2 0 16,-6-2 0-16,-6 4 0 0,0 0 0 0,0 4 0 16,0 0 0-16,0 4 0 0,-6 4 0 15,6-2 0-15,0 5 0 0,-6 5 0 16,6-2 0-16,0 4 0 0,0 4 0 0,6 0 0 15,-6 1 0-15,6 2 0 0,-6 0 0 16,8-2 0-16,-8 2 0 0,6-3 0 16,0 4 0-16,1-4 0 0,-1-4 0 0,1 1 0 15,0-1 0-15,5-4 0 0,-5-3 0 16,6 0 0-16,0-3 0 0,0-4 0 0,0-5 0 16,0 1 0-16,0-3 0 0,1-1 0 15,-2-2 0-15,1-2 0 0,0 1 0 16,0-1 0-16,1 0 0 0,-2 5 0 0,1 3 0 15,0 0 0-15,0 4 0 0,7 0 0 16,-7 2 0-16,7 2 0 0,-8 6 0 16,8 5 0-16,-7-1 0 0,7 1 0 0,-7 6 0 15,-7-2 0-15,7 2 0 0,-7-3 0 16,-6 1 0-16,0-2 0 0,0 1 0 0,0-5 0 16,-6 2 0-16,0-4 0 0,-1 1 0 15,1-5 0-15,-1 0 0 0,1-5 0 16,-1 1 0-16,1-4 0 0,-1 2 0 0,7-2 0 15,7-3 0-15,-7-3 0 0,13 3 0 16,-7-3 0-16,7-1 0 0,6 0 0 16,1 1 0-16,6-1 0 0,1 0 0 0,-1 3 0 15,13-2 0-15,-7 3 0 0,7 0 0 16,0 0 0-16,1 0 0 0,-8 5 0 0,1-2 0 16,-7-3 0-16,-1 3 0 0,-5 1 0 15,-6 0 0-15,-2-1 0 0,-6 5 0 16,-6-1 0-16,0 4 0 0,0 0 0 0,-6 0 0 15,-6 4 0-15,-8 4 0 0,6-1 0 16,-5 3 0-16,-1 1 0 0,1 0 0 16,6 0 0-16,0 0 0 0,7-3 0 0,-2-1 0 15,2 0 0-15,6-3 0 0,0-1 0 16,6-3 0-16,2 0 0 0,-2-3 0 16,0-1 0-16,7-3 0 0,-6 3 0 0,6 1 0 15,0 6 0-15,0 1 0 0,-7 3 0 16,7 4 0-16,1 3 0 0,-2 5 0 0,2 7 0 15,-2 0 0-15,2 6 0 0,-1 5 0 16,-7 4 0-16,8 2 0 0,-2 1 0 16,-6 8 0-16,2-5 0 0,-2 1 0 0,0-4 0 15,-6 0 0-15,0-4 0 0,0-3 0 16,0-5 0-16,-6-2 0 0,6-4 0 16,-6-8 0-16,-2-4 0 0,2-3 0 0,-6-6 0 15,4-5 0-15,-4-5 0 0,5-6 0 16,-6-3 0-16,6-8 0 0,1-4 0 0,0-3 0 15,0-7 0-15,6-9 0 0,6-2 0 16,0-4 0-16,14-8 0 0,-1 0 0 16,7 8 0-16,7 0 0 0,-1 11 0 0,7 3 0 15,7 7 0-15,-13 5 0 0,5 7 0 16,-5 3 0-16,-1 7 0 0,-5 1 0 16,-7 7 0-16,-2 0 0 0,-10 4 0 0,4-1 0 15,-12 5 0-15,7-1 0 0,0 1 0 16,-7-5 0-16,6 5 0 0,-6-1 0 0,13-4 0 15,-7-3 0-15,8-3 0 0,-8-1 0 16,7-3 0-16,0-4 0 0,7 0 0 16,-14-7 0-16,7 3 0 0,-7-4 0 0,2 5 0 15,-8-1 0-15,-8 1 0 0,8 6 0 16,-12 5 0-16,-1 0 0 0,-7 6 0 16,7 8 0-16,-6 3 0 0,5 1 0 0,2 6 0 15,-1 2 0-15,6 3 0 0,0-1 0 16,7 1 0-16,7 4 0 0,6-5 0 0,0-3 0 15,0 0 0-15,6-4 0 0,8-4 0 16,-1 1 0-16,0-7 0 0,6-5 0 16,1-3 0-16,-1-3 0 0,1-8 0 15,-1-4 0-15,-5-7 0 0,-1-3 0 0,-7-8 0 16,1-4 0-16,-8-7 0 0,2-4 0 16,-14-3 0-16,0 0 0 0,0 3 0 0,-6 4 0 15,-8 4 0-15,1 7 0 0,7 4 0 16,-8 6 0-16,2 5 0 0,6 7 0 15,-2 8 0-15,8 3 0 0,-6 3 0 0,6 8 0 16,6 5 0-16,-6 1 0 0,8 10 0 16,-2 5 0-16,-6 0 0 0,0 5 0 0,0 0 0 15,-6 0 0-15,-8-4 0 0,8-1 0 16,-7-2 0-16,-1-8 0 0,2-4 0 16,-2-3 0-16,8-8 0 0,0 0 0 0,6-7 0 15,6-3 0-15,7-1 0 0,6-7 0 16,8 4 0-16,5-7 0 0,7-1 0 15,-6 0 0-15,6 1 0 0,0-2 0 0,0 7 0 16,0-3 0-16,-7 4 0 0,2 5 0 16,-9-5 0-16,-5 5 0 0,-8 0 0 0,-12-2-90 15,0 2-1254-15,-6-5-222 16,-6 1-11-16,-8-4 279 0,1 1 200 0,-1-5 386 16,0 0 334-16</inkml:trace>
  <inkml:trace contextRef="#ctx0" brushRef="#br0" timeOffset="154014.09">20326 12950 337 0,'-71'3'527'0,"-8"5"141"16,8-1 138-16,6 4 115 0,12 0 32 15,21 1 170-15,6 2-81 0,26 0-114 0,26 2-142 16,13-6-686-16,26 5-100 0,26 0 0 15,20-4 0-15,33 3 0 0,12 1 0 16,33-4 0-16,12 4 0 0,14-1 0 0,6-3 0 16,1-4 0-16,-14-2 0 0,-12-10 0 15,-14-2 0-15,-19-4 0 0,-19-3 0 16,-21-5 0-16,-25 1 0 0,-20 0 0 0,-13-1 0 16,-26 1 0-16,-6 4 0 0,-14-2 0 15,-12 2 0-15,-14 3 0 0,-12 3 0 0,-7 5-273 16,-13 3-984-16,-1 3-244 0,-5-3 13 15,-8 8 277-15,2-1 151 0,-1 0 263 16,-1 4 373-16</inkml:trace>
  <inkml:trace contextRef="#ctx0" brushRef="#br0" timeOffset="154822.16">20717 13591 385 0,'13'-19'702'0,"0"1"220"15,-6 0 251-15,-7-4 257 0,-7 4 36 16,0-1-286-16,-12 6-256 0,-1 4-915 0,-12 6-9 16,5 6 0-16,-5 6 0 0,6 1 0 15,-7 12 0-15,1 0 0 0,6 7 0 16,-1 4 0-16,8 3 0 0,0 1 0 0,0 4 0 15,11-1 0-15,2 0 0 0,6-3 0 16,0-1 0-16,6-3 0 0,8 1 0 16,-1-9 0-16,6-3 0 0,8-4 0 0,5-3 0 15,1-7 0-15,-7-5 0 0,13-3 0 16,-7-8 0-16,-6-2 0 0,1-5 0 0,-2-7 0 16,-5-4 0-16,0 1 0 0,-2-5 0 15,-10 1 0-15,4 0 0 0,-5 3 0 0,-1 5 0 16,1 2 0-16,0 8 0 0,-7-1 0 15,0 6 0-15,0 2 0 0,0 8 0 16,0 2 0-16,-7 2 0 0,0 7 0 16,1 4 0-16,6 2 0 0,0 2 0 0,0-2 0 15,0 2 0-15,0 2 0 0,6-6 0 16,8 1 0-16,-8-3 0 0,8-3 0 0,4-3 0 16,-4-4 0-16,11-3 0 0,-5-1 0 15,6-6 0-15,-6-1 0 0,-1-8 0 16,1 2 0-16,-7-5 0 0,0-3 0 0,-6-1 0 15,-1 1 0-15,-6 0 0 0,6-4 0 16,-6 4 0-16,0 3 0 0,0 0 0 16,0 1 0-16,0 2 0 0,-6 5 0 0,6 3 0 15,0-3 0-15,0 7 0 0,0 0 0 16,0 4 0-16,0 3 0 0,0 0 0 0,-6 5 0 16,6-1 0-16,0 0 0 0,0 4 0 15,6-5 0-15,-6 5 0 0,0-4 0 16,6 0 0-16,0 0 0 0,-6 0 0 0,8-4 0 15,-2 0 0-15,0 1 0 0,1-5 0 16,0 5 0-16,6-4 0 0,-7-2 0 16,7 3 0-16,-6-5 0 0,5 0-218 0,-5-5-1024 15,6-1-268-15,0-2 8 0,0 2 304 16,0-1 159-16,1 2 243 0,-2-2 334 16</inkml:trace>
  <inkml:trace contextRef="#ctx0" brushRef="#br0" timeOffset="155681.23">21348 13771 438 0,'-6'0'702'0,"0"0"215"16,6 0 258-16,0 3 274 0,0-3-24 15,0 0-250-15,6 4-265 0,0 0-910 16,1 3 0-16,6 0 0 0,-6 5 0 0,5-2 0 15,2 5 0-15,-8 4 0 0,0-5 0 16,8 4 0-16,-8 4 0 0,-6-4 0 16,7 1 0-16,-7-1 0 0,6-3 0 0,-6-1 0 15,0-2 0-15,0-5 0 0,0-4 0 16,-6 1 0-16,6-4 0 0,-7-4 0 16,1 1 0-16,0-9 0 0,-2 2 0 0,2-1 0 15,6-7 0-15,-6 3 0 0,6-4 0 16,0 1 0-16,6 1 0 0,0-6 0 0,2 4 0 15,4 5 0-15,8-4 0 0,-1 6 0 16,7-2 0-16,-6 3 0 0,6-1 0 16,0 2 0-16,0 6 0 0,-6-3 0 0,0 3 0 15,-2 4 0-15,2 0 0 0,-7 0 0 16,-7 4 0-16,8-1 0 0,-8 1 0 0,0 3 0 16,1 0 0-16,0 5 0 0,6 3 0 15,-7 0 0-15,1-1 0 0,0 1 0 16,-1 3 0-16,0-4 0 0,1 1 0 0,0 3 0 15,-1-4 0-15,-6-2 0 0,0-1 0 16,0 0 0-16,6-3 0 0,-6-1 0 16,-6 0 0-16,6-3 0 0,0-4 0 0,-6 0 0 15,-1-4 0-15,7-3 0 0,-7 0 0 16,1-1 0-16,6-3 0 0,-6-4 0 16,6-3 0-16,-7 1 0 0,14 1 0 15,-7 1 0-15,6-3 0 0,7 4 0 0,0 3 0 16,6-1 0-16,1-2 0 0,6 7 0 0,0-4 0 15,7-1 0-15,-1 5 0 0,1-4 0 16,-1 4 0-16,-5 0 0 0,-1 2 0 16,-7 2 0-16,1-4 0 0,-8 7 0 0,8-4 0 15,-7 1 0-15,-6 3 0 0,-1-3 0 16,1 3 0-16,-1-5 0 0,0 5 0 16,-6 5 0-16,0-5 0 0,0 0 0 15,0 0 0-15,0 3 0 0,0 0 0 0,0 5 0 16,-6-5 0-16,6 5 0 0,-6-1 0 0,-1 4 0 15,1-4 0-15,6 7 0 0,-7-2 0 16,0-1 0-16,1 0 0 0,0 0 0 16,6 4 0-16,-7-4 0 0,0 4 0 15,7-5 0-15,0 1 0 0,0 0 0 0,7 4 0 16,0-4 0-16,-1-5 0 0,7 6 0 16,7-4 0-16,-1-5 0 0,8 1 0 15,5 0 0-15,1-4 0 0,-1-4 0 0,1 0 0 16,6-2 0-16,-7 1 0 0,-6-2 0 0,7-4 0 15,-7 0 0-15,0-4 0 16,-7 4 0-16,1-4-238 0,-14 1-735 0,1-1-267 16,0-3-159-16,-14 3 231 0,-6 1 176 15,-7 3 136-15,-6-1 178 0,1 1 234 16</inkml:trace>
  <inkml:trace contextRef="#ctx0" brushRef="#br0" timeOffset="155867.25">22202 13712 377 0,'-20'-4'601'0,"7"1"131"15,0 0 125-15,6 3 152 0,7 3 101 0,0 0 9 16,7 1-124-16,0 3-119 0,-1-4-361 16,7 9-515-16,-7-1 0 0,1 0 0 15,0-1 0-15,-1 6 0 0,-6-2 0 0,-6 5 0 16,6-5 0-16,-7 4 0 0,0-3 0 16,7-4 0-16,-6 0 0 0,0-4-1301 15,-1-2-261-15,14-5-32 0,-1-7 331 16,7 2 181-16,0-6 290 0,7 0 372 15</inkml:trace>
  <inkml:trace contextRef="#ctx0" brushRef="#br0" timeOffset="156421.29">22345 13782 161 0,'19'-11'566'16,"1"-4"186"-16,-7 7 191 0,0 5 205 0,0 3 258 15,1 0-125-15,-2 3-221 0,1 1-200 16,0 8-846-16,0-5-14 0,-7 4 0 16,2 0 0-16,4-1 0 0,-5 2 0 0,-1-5 0 15,1 0 0-15,-7 1 0 0,6-5 0 16,1-3 0-16,-1 0 0 0,1-3 0 0,0-5 0 15,-1-3 0-15,0-4 0 0,1 1 0 16,6-9 0-16,-7 2 0 0,1-5 0 16,6 4 0-16,-6 4 0 0,-1 0 0 0,0 3 0 15,2 4 0-15,-8 4 0 0,6 3 0 16,0 4 0-16,0 4 0 0,1 3 0 16,0 4 0-16,-1 4 0 0,7 3 0 0,7-3 0 15,-8 3 0-15,8 0 0 0,-1-3 0 16,1-1 0-16,0-2 0 0,6-1 0 15,-7-8 0-15,7 1 0 0,-6-8 0 0,-1-3 0 16,7-5 0-16,-6-2 0 0,-1-8 0 16,1 0 0-16,-6 0 0 0,-2-6 0 0,1-2 0 15,-13-3 0-15,0-4 0 0,-6-7 0 16,-7 4 0-16,-1-7 0 0,-12 6 0 16,7-4 0-16,-7 13 0 0,0 3 0 15,0 7 0-15,7 4 0 0,-1 6 0 0,7 9 0 16,0 6 0-16,6 9 0 0,1-2 0 15,6 12 0-15,0 0 0 0,6 7 0 16,1 5 0-16,6-1 0 0,0-1 0 0,-7 1 0 16,8-3 0-16,-2-1 0 0,-5-3 0 0,0-8 0 15,-7 1 0-15,6-9 0 0,1 1 0 16,-1-3 0-16,8-5 0 0,-2-3 0 16,1 0 0-16,7-3 0 0,6 3 0 15,0-4 0-15,0 0 0 0,7 1 0 0,-1-1 0 16,-6 0 0-16,7 1 0 0,-8 3 0 15,-5-4 0-15,0 1 0 0,-7 3 0 0,0-8-349 16,-6 1-1076-16,-7-1-186 0,0-2 100 16,-7-6 247-16,7-1 224 0,-7-5 435 15,7-3 283-15</inkml:trace>
  <inkml:trace contextRef="#ctx0" brushRef="#br0" timeOffset="157053.87">24143 13404 119 0,'6'-18'875'15,"0"-4"272"-15,1 4 141 0,-7-1 275 0,-7 8 198 16,-5 9-492-16,-2 2-1100 0,1 2-169 15,-7 9 0-15,2 8 0 0,-2 3 0 16,1 3 0-16,5 4 0 0,2 1 0 0,4 3 0 16,2 4 0-16,12-1 0 0,2 1 0 15,4 0 0-15,8-4 0 0,6-1 0 16,-1-2 0-16,8-5 0 0,0-6 0 0,0-8 0 16,0-8 0-16,5-10 0 0,1-5 0 15,0-6 0-15,-6-8 0 0,0-6 0 16,-1-5 0-16,-13-7 0 0,1-3 0 0,-7-7 0 15,-13-2 0-15,-6-6 0 0,-7-1 0 16,-7 5 0-16,-6 7 0 0,-7 6 0 16,-5 9 0-16,-1 10 0 0,-7 8 0 0,7 8 0 15,0 10 0-15,13 6 0 0,0 5 0 16,6 11 0-16,7 3 0 0,7 9 0 0,6-1 0 16,12 11 0-16,-5-5 0 0,13 10 0 15,-1-5 0-15,0 3 0 0,8-3 0 16,-1 0 0-16,0 0 0 0,0-4 0 0,-1 1 0 15,-5-8 0-15,0 0 0 0,-1-4 0 16,-5-8 0-16,-2-2 0 0,-5-8-898 16,-7-4-632-16,0-2-140 0,0-5 334 15,0 0 170-15,7-5 279 0,-7-2 416 16</inkml:trace>
  <inkml:trace contextRef="#ctx0" brushRef="#br0" timeOffset="157217.88">24442 13562 387 0,'0'-8'670'0,"7"1"175"0,5 4 203 16,2-1 243-16,5 0 124 0,1 1-250 16,6 3-213-16,-7-5-534 0,7 5-418 0,0 0 0 15,0 0 0-15,1 0 0 0,-1-3-708 16,0-4-647-16,7 0-201 0,-8-4 189 16,1 2 219-16,7-5 207 0,-7 3 277 15,-6-3 311-15</inkml:trace>
  <inkml:trace contextRef="#ctx0" brushRef="#br0" timeOffset="157610.91">24989 13375 279 0,'7'-11'493'16,"-1"4"115"-16,-6 0 112 0,7 3 135 16,-1 4-23-16,0 0 202 0,2 0 26 0,4 0-69 15,-6 0-100-15,8 0-463 0,-8 0-428 16,7 0 0-16,1 4 0 0,-8-4 0 16,0 0 0-16,0 3 0 0,2 1 0 0,-8 0 0 15,6 3 0-15,-12 0 0 0,6 4 0 16,-8-4 0-16,2 8 0 0,6-4 0 15,-6 4 0-15,0-1 0 0,6 4 0 0,-7 1 0 16,7-4 0-16,7 3 0 0,-7-3 0 16,12-1 0-16,-6 4 0 0,8-3 0 15,5 0 0-15,1-4 0 0,0-1 0 0,6-5 0 16,-7 2 0-16,7-7 0 0,-6 0 0 16,-1 0 0-16,7-7 0 0,-6-5 0 0,6 1 0 15,-7-3 0-15,7-8 0 0,-6 0 0 16,-1-7 0-16,1-5 0 0,-7 1 0 15,0-3 0-15,-6-4 0 0,-1 3 0 0,1 0 0 16,-7 4 0-16,-7 5 0 0,7-2 0 16,-6 8 0-16,-1 3 0 0,1 1 0 15,-1 7 0-15,0 4 0 0,1 3 0 0,0 8 0 16,-1 3 0-16,-6 7 0 0,7 1 0 16,-1 0 0-16,1 4-1158 0,-8-5-385 15,8 4-90-15,6 1 320 0,0-1 165 16,13 0 353-16,7 4 372 0</inkml:trace>
  <inkml:trace contextRef="#ctx0" brushRef="#br0" timeOffset="158607">25732 13430 467 0,'25'4'740'15,"-5"-1"257"-15,0 1 221 0,-7-4 308 16,-1 3-93-16,2-3-276 0,-8 0-504 16,-6 0-653-16,0 0 0 0,-12 4 0 0,-2 0 0 15,1 3 0-15,-13 0 0 0,6 4 0 16,1 1 0-16,0-1 0 0,-1 3 0 15,1 0 0-15,-1 2 0 0,14-2 0 0,-7-3 0 16,13 4 0-16,-7-4 0 0,14-4 0 16,-1 0 0-16,7-2 0 0,0-5 0 15,6 0 0-15,8 0 0 0,-8-8 0 0,8 0 0 16,-8 1 0-16,7-4 0 0,-14-4 0 16,8 4 0-16,-6-3 0 0,-2 2 0 0,-5 2 0 15,-1 6 0-15,1 1 0 0,-7 0 0 16,7 3 0-16,-7 3 0 0,6 0 0 15,0 1 0-15,1 3 0 0,6-4 0 0,-7 5 0 16,7-4 0-16,1 0 0 0,-2-1 0 16,2-3 0-16,-2-3 0 0,2-1 0 15,-1-8 0-15,-1 2 0 0,2-5 0 0,-2-3 0 16,2-1 0-16,-8-6 0 0,7-4 0 16,-6-5 0-16,0-3 0 0,-7-7 0 0,6 1 0 15,-6-8 0-15,0 0 0 0,-6 2 0 16,-1 2 0-16,0 3 0 0,1 11 0 15,-1 4 0-15,1 4 0 0,-8 6 0 0,8 8 0 16,0 5 0-16,-8 6 0 0,8 6 0 16,0 5 0-16,-7 8 0 0,6 2 0 15,0 9 0-15,7 3 0 0,0 4 0 0,0 3 0 16,0 0 0-16,7 0 0 0,0-3 0 16,6 3 0-16,-7-6 0 0,8-2 0 0,-2-2 0 15,2-1 0-15,5-7 0 0,-6-4 0 16,13-4 0-16,-7-2 0 0,1-5 0 15,7-4 0-15,-9-3 0 0,2-7 0 0,7 0 0 16,-9-8 0-16,2 1 0 0,-7-4 0 16,7-1 0-16,-8-4 0 0,-4 2 0 15,-2 3 0-15,0 7 0 0,1 0 0 0,-7 8 0 16,0 3 0-16,-7 3 0 0,7 0 0 16,-6 8 0-16,0 0 0 0,6 0 0 0,0 4 0 15,6-5 0-15,0 6 0 0,7-5 0 16,1-1 0-16,4 2 0 0,9-5 0 15,5 0 0-15,-6 1 0 0,7-8 0 0,7 0 0 16,-8-4 0-16,1 0 0 0,6-3 0 16,-13 0 0-16,0-5 0 0,0 2 0 15,-7 3 0-15,-5-4 0 0,-8 7 0 0,7-3 0 16,-13 7 0-16,6-5 0 0,-6 5 0 16,-6 0 0-16,6 5 0 0,0-5 0 0,0 7 0 15,0-3 0-15,6 3 0 0,1-3 0 16,-1 3 0-16,7-4 0 0,1 1 0 15,-2-1 0-15,8 2 0 0,-1-5 0 0,1 0 0 16,6-5 0-16,0 2 0 0,7-8 0 16,-7 0 0-16,7-3 0 0,-7-5 0 15,-7-4 0-15,-6 3 0 0,-6 1 0 0,-1 1 0 16,-12 3 0-16,-8 4 0 0,-5 7 0 16,-1 4 0-16,-6 4 0 0,0 7 0 15,7 0 0-15,-1 3 0 0,7 5 0 0,0 3 0 16,13 1 0-16,0-3 0 0,13 7 0 15,6-5 0-15,7-4 0 0,7 0 0 0,7 0 0 16,5-3 0-16,7-3 0 0,0-5 0 16,-6-4 0-16,6-3 0 0,-7 0 0 15,0-3 0-15,-5-2 0 0,-7 3 0 0,6-3 0 16,-13-2 0-16,-6-1 0 0,5-2-533 16,-11 3-918-16,-2-8-175 0,-6 4 196 15,2-4 218-15,-8 0 228 0,0 1 395 16,0-4 277-16</inkml:trace>
  <inkml:trace contextRef="#ctx0" brushRef="#br0" timeOffset="161295.99">12172 14609 98 0,'0'-14'258'0,"0"-1"64"16,-7 4 52-16,7 0-13 0,0 0-35 16,-6 4-20-16,6 3-44 0,-6 1-50 0,-1 6 2 15,7 4-18-15,-7 5-6 0,7 5 31 16,-6 2 9-16,6 4 6 0,0-2-15 15,0 5 25-15,-6 0-17 0,6-1-43 16,-7 4-16-16,0 1-7 0,1-1-31 16,6-3-22-16,-7 0-12 0,7-5-29 15,0-3-23-15,0 1 3 0,7 0 6 16,-1-5 18-16,1-3 31 0,6-4 32 0,7 0 22 16,-1 1 3-16,1-4 2 0,6-1-8 15,6-3-5-15,1 0-4 0,6 0 11 16,7-3 1-16,5-1 1 0,8-4-8 15,0 5-21-15,6-4-31 0,7-1-36 16,-7 1-25-16,13 0-21 0,-7 0-7 16,7 2-2-16,1 2 1 0,-8 0 2 15,1 3-1-15,0 0 1 0,-7 0-1 0,0 0-5 16,0 3-5-16,0-3-6 0,0-3-5 16,0 3 4-16,0 0 9 0,14 0 3 15,-2-5 6-15,2 2 8 0,0 0-3 16,5 3-2-16,-6-5-16 0,0 2-5 15,0 0-6-15,0 3 3 0,-6 0 8 16,0 0 2-16,-7 0 11 0,0 0 8 16,7 0 2-16,-7 0-8 0,6 0-6 0,1 0-4 15,6 0-6-15,7 0 2 0,6-5 1 16,1 5 11-16,5-3 10 0,7-1 13 16,-7 1 5-16,1-1 2 0,-7 0 4 15,0 1-12-15,-6 3-17 0,0 0-16 0,-7-4 0 16,0 4 0-16,1-4 0 0,-1 4 0 15,0 0 0-15,0 0 0 0,1 0 0 16,-2 0 0-16,8 0 0 0,-6 0 0 0,5 0 0 16,1 0 0-16,-7 0 0 0,0 0 0 15,0 0 0-15,0 4 0 0,1-4 0 0,-2 4 0 16,2-1 0-16,-2 1 0 0,8 0 0 16,-6 3 0-16,5-4 0 0,-5 5 0 15,12-5 0-15,-6 2 0 0,-1 1 0 0,0-1 0 16,-5-2 0-16,-1 0 0 0,0 2 0 15,-6 2 0-15,-7-4 0 0,0 1 0 16,0-4 0-16,-7 4 0 0,1-1 0 0,6-3 0 16,0 4 0-16,7-4 0 0,0 0 0 15,-1 0 0-15,1 0 0 0,0 4 0 16,-7-4 0-16,0 0 0 0,-7 0 0 0,1 0 0 16,-6 0 0-16,-2 0 0 0,1 3 0 15,-13-3 0-15,7 0 0 0,-1 4 0 0,2-4 0 16,-2 3 0-16,7 1 0 0,0 0 0 15,0 3 0-15,7-3 0 0,-7 3 0 16,0-4 0-16,0 5 0 0,0-4 0 0,1 3 0 16,-2-3 0-16,-5 3 0 0,-1 0 0 15,-5-3 0-15,5 4 0 0,-6 0 0 16,1-5 0-16,-1 4 0 0,-1-3 0 0,2 3 0 16,-7-3 0-16,12 0 0 0,-6-1 0 15,0 1 0-15,7-4 0 0,-8 3 0 0,2-3 0 16,-1 0 0-16,0 4 0 0,0-4 0 15,-7 4 0-15,8-1 0 0,-8 1 0 0,7 0 0 16,0-4 0-16,-6 3 0 0,6 0 0 16,-6 1 0-16,-1 1 0 0,1-2 0 15,-1-3 0-15,1 0 0 0,-1 3 0 16,1-3 0-16,-1 0 0 0,7 4 0 0,-6-4 0 16,7 4 0-16,-8-1 0 0,1 1 0 15,-1 0 0-15,1-1 0 0,-1 1 0 0,1-1 0 16,-1-3 0-16,1 4 0 0,-1-4 0 15,1 0 0-15,-1 0 0 0,1 0 0 0,-1 4 0 16,2-4 0-16,-2 4 0 0,1-4 0 16,-1 3 0-16,7-3 0 0,-7 4 0 15,1 0 0-15,-1-4 0 0,1 3 0 0,-7-3 0 16,0 0 0-16,1 3 0 0,-1-3 0 16,-7 0 0-16,1 0 0 0,-1-3 0 0,0 3 0 15,-5 0 0-15,5 3 0 0,1-3 0 16,-1 0 0-16,1 5 0 0,0-5 0 15,6 3 0-15,-7-3 0 0,7 5 0 0,0-5 0 16,0 3 0-16,0-3 0 0,-7 4 0 16,8-4 0-16,-8 0 0 0,0 3 0 15,1-3 0-15,0 0 0 0,-1 0 0 0,1 0 0 16,-1 4 0-16,1-4 0 0,0 0 0 16,-1 4 0-16,1-4 0 0,-8 0 0 0,8 0 0 15,0 0 0-15,-7-4 0 0,6 4 0 16,-6-4 0-16,7 4 0 0,-7-3 0 15,6 3 0-15,-6-4 0 0,1 4 0 0,5-3 0 16,-6 3 0-16,0-5 0 0,0 5 0 16,-6 0 0-16,5 0 0 0,2 0 0 15,-2 5 0-15,-5-5 0 0,6 0 0 0,0 0 0 16,1 0 0-16,-2 0 0 0,1 0 0 16,7-5 0-16,-8 5 0 0,2 0 0 0,-8 0 0 15,8-3 0-15,-8 3 0 0,0-5 0 16,-6 2 0-16,7 3 0 0,-7-3 0 15,0-1 0-15,0 0 0 0,0 4 0 0,0-3 0 16,0-1 0-16,0 0 0 0,0 0 0 16,0-3 0-16,0 4 0 0,0-1 0 0,0-3 0 15,0-1 0-15,0 2 0 0,0-3 0 16,0 3 0-16,-7 2 0 0,7-3 0 16,-6-1 0-16,0 1 0 0,6 0 0 0,-7 3 0 15,7-3 0-15,-7 3 0 0,7-3 0 16,-6-1 0-16,6 0 0 0,0 5 0 15,0-8 0-15,0 4 0 0,0-1 0 0,-6-2 0 16,12-1 0-16,-6 0 0 0,0-1 0 16,6-2 0-16,1 3 0 0,0-3 0 0,-1-5 0 15,0 0 0-15,1-2 0 0,-1-5 0 16,1 0 0-16,0 1 0 0,-1-4 0 16,-6-5 0-16,6 1 0 0,1 1 0 0,0-1 0 15,-1 3 0-15,0-3 0 0,1 4 0 16,0-3 0-16,-1 1 0 0,-6 2 0 0,-6 3-121 15,-1-3-406-15,-6 0-193 0,-7 0-248 16,1-1-252-16,-7 2 50 0,6-6 167 16,8-2 115-16,-2-7 150 0,14-2 205 15,6 0 250-15</inkml:trace>
  <inkml:trace contextRef="#ctx0" brushRef="#br0" timeOffset="162601.1">14999 15705 394 0,'6'4'724'16,"-6"-11"168"-16,6-2 137 0,1-1 199 0,6-5 102 16,1 1-326-16,11-1-253 0,1-3-197 15,13 3-269-15,1 0-285 0,5-3 0 16,1 3 0-16,13 0 0 0,-2 5 0 0,2 3 0 15,-7-1 0-15,1 8 0 0,-14 0 0 16,-1 4 0-16,-11 3 0 0,-21 1-635 16,1-2-449-16,-20 3-291 0,-6-3-44 15,-1 2 261-15,-6-1 132 0,-7 0 255 16,7 0 291-16,0 5 429 0,-1-5 294 0,2-3 220 16,-1-4 177-16,6 0 178 0,0-4 223 15,8 4 40-15,-1-4 29 0,6 1-143 16,-6 3-154-16,13 0-188 0,-6 3-427 15,6 1-198-15,6 11 0 0,-6 0 0 0,13 3 0 16,-6 7 0-16,-1 5 0 0,1 2 0 16,-1 6 0-16,0 6 0 0,2 3 0 15,4 1 0-15,-6-1 0 0,8 0 0 0,-1-3 0 16,-7 1 0-16,8-12-304 0,-2-5-901 16,8-2-246-16,6-8-62 0,7-6 242 15,-1-5 165-15,7-10 337 0,0-8 360 16</inkml:trace>
  <inkml:trace contextRef="#ctx0" brushRef="#br0" timeOffset="162979.51">15838 16031 144 0,'20'-51'535'16,"0"0"217"-16,-14 3 253 0,7 8 167 0,-7 7 200 16,-6 4-162-16,8 2-228 0,-2 12-247 15,-6 5-451-15,6 10-284 0,1 3 0 16,-1 8 0-16,7 8 0 0,-6 2 0 0,6 9 0 16,0 3 0-16,-7 7 0 0,8 0 0 15,5 4 0-15,-6 0 0 0,-6 0 0 0,5-2 0 16,-5-6 0-16,0-3 0 0,-7-4 0 15,0-11 0-15,0-3 0 0,0-4 0 0,-7-8 0 16,0-6 0-16,1-8 0 0,0-7 0 16,6-5 0-16,-7-6 0 0,7-3 0 15,-7-9 0-15,7-7 0 0,0-3 0 0,0-5 0 16,0-2 0-16,7 0 0 0,0 3 0 16,5 7 0-16,8 4 0 0,0 12 0 0,5 2 0 15,8 15 0-15,7 4 0 0,-2 11 0 16,1 4 0-16,1 7 0 0,-1 7 0 15,6 8 0-15,-13 3 0 0,8 8 0 0,-14 7 0 16,-7 0 0-16,1 4 0 0,-13-2 0 16,-14 3 0-16,-6-2 0 0,-6-3 0 15,-14-3 0-15,1-5 0 0,-8-3 0 0,1-3 0 16,-6-5 0-16,-7-11 0 0,-1 2-945 16,8-13-450-16,5-3-160 0,8-7 186 15,-1-5 159-15,14-9 265 0,12-9 442 0,7-7 236 16</inkml:trace>
  <inkml:trace contextRef="#ctx0" brushRef="#br0" timeOffset="163651.57">17252 15921 78 0,'-19'0'589'0,"5"-3"167"16,2-5 133-16,-2-3 108 0,8 4 200 15,12 2-187-15,0-1-196 0,8-2-173 16,6 5-149-16,5 0-129 0,8 3-121 0,6 0-119 16,0 0-123-16,6 0 0 0,1 0-93 15,7 0-255-15,-2-5-267 0,-5 2-308 16,-1-4-323-16,-5 3-51 0,-1-3 213 16,-6 3 119-16,-7 0 347 0,-7 1 416 15,1-4 411-15,-14-1 263 0,0 1 188 16,-6-1 175-16,0 1-2 0,-6 0 120 15,0 2-43-15,-1 5-104 0,-6 0-113 0,-6 5-156 16,5 2-157-16,-5 4-277 0,-1 8-103 16,0 2 0-16,8 2 0 0,-1 6 0 15,0-1 0-15,13 6 0 0,6 2 0 0,1-6 0 16,6 2 0-16,13 2 0 0,0-6 0 16,0-5 0-16,7-2 0 0,-1-2 0 0,7-1 0 15,0-6 0-15,-6-5 0 0,5-7 0 16,2 0 0-16,-7-7-430 0,-1-8-498 15,1-7-359-15,-13-4-156 0,-1-4 263 16,-6-7 109-16,-7 5 197 0,-12-5 275 0,-7 5 280 16</inkml:trace>
  <inkml:trace contextRef="#ctx0" brushRef="#br0" timeOffset="163826.59">17864 15789 81 0,'-32'0'372'0,"-1"-3"95"15,7 3 61-15,6 0 54 0,7 0-80 16,7 3-90-16,6 1-73 0,0 3-27 15,6 4-5-15,7 4 37 0,1 0 1 0,-8 3-44 16,7 7-40-16,-6-3-66 0,-1 3-62 16,0 5-67-16,1-8-127 0,-7 4-239 15,7-8-346-15,-7-3-182 0,0-3-1 16,0-5-40-16,0-7 51 0,6-5 163 16,1 3 261-16</inkml:trace>
  <inkml:trace contextRef="#ctx0" brushRef="#br0" timeOffset="164667.66">18073 15884 351 0,'6'-11'597'0,"0"-3"114"16,1 7 109-16,0 3 139 0,6 4 38 15,0 4-31-15,0 3-155 0,-1 7-113 16,-4 0-116-16,4 9-162 0,1-2-207 0,0 9-147 16,0 0-66-16,1 3 0 0,-2-1 0 15,-5 2 0-15,6-6 0 0,-7 2 0 0,1-1 0 16,-1-2 0-16,-6-9 0 0,7 0 0 15,-7 0 0-15,0-7 0 0,-7 0 0 16,1-7 0-16,6-1 0 0,-7 2 0 0,-5-10 0 16,5 2 0-16,0-5 0 0,1 1 0 15,0-4 0-15,-2-4 0 0,8-3 0 0,-6-1 0 16,6-2 0-16,-6-2 0 0,12 2 0 16,-6-2 0-16,6-2 0 0,2 0 0 0,11 3 0 15,0 0 0-15,8 0 0 0,-1 0 0 16,13 3 0-16,0-2 0 0,-1 2 0 15,2 4 0-15,-1 1 0 0,0 3 0 0,-7 0 0 16,1 3 0-16,-1 5 0 0,-6 3 0 16,-6-4 0-16,-7 4 0 0,1 4 0 15,-2-4-9-15,-6 8-5 0,2-2 6 16,-8 5 4-16,6 4 3 0,-6 0-1 0,6 2 1 16,-6 6 2-16,7 0-1 0,-1-2 14 15,8 8 7-15,-8-2-18 0,6-2-3 16,2-3 0-16,-8 4 0 0,8-8 0 0,-8 4 0 15,1-8 0-15,-7 1 0 0,6-5 0 16,-6 2 0-16,6-5 0 0,-6-3 0 0,0 0 0 16,0-4 0-16,-6-4 0 0,6 0 0 15,-6-3 0-15,-1-5 0 0,7 2 0 16,-6-5 0-16,-1-4 0 0,0 2 0 0,1-1 0 16,0-5 0-16,-2 0 0 0,2-2 0 15,6 0 0-15,0-1 0 0,0 4 0 0,6 0 0 16,8 4 0-16,-1 4 0 0,0-1 0 15,6 5 0-15,1-2-241 0,6 4-174 16,-6 1-137-16,-1 3-69 0,7 4-6 0,-6-3 73 16,-1 3 119-16,1 0 144 0,-7 0 131 15,0 0 105-15,0 0 88 0,-7 3 106 16,1-3 104-16,0 4 98 0,-7 0 79 16,6 2 51-16,-6 3 7 0,6 5-31 15,-6-3-58-15,7 8-67 0,-7-1-63 16,7 1-71-16,-7-2-50 0,0 1-55 0,6 4-83 15,1-2 0-15,-1-2 0 0,0 0 0 16,1 0 0-16,6-3 0 0,-7-1 0 0,8-3 0 16,-1 0 0-16,0-3 0 0,6-4 0 15,1-4 0-15,0-4 0 0,-1-1 0 16,1-2 0-16,-8-3 0 0,8-5 0 0,-7 0 0 16,0-7 0-16,-6 1 0 0,-7-5 0 15,0 0 0-15,-14 0 0 0,1 0 0 0,-6 1 0 16,-7 3 0-16,0 5 0 0,-6 0 0 15,-1 7 0-15,7 3-28 0,6 4-453 16,0-5-518-16,8 8-292 0,18-7-142 16,7 3 228-16,14 0 85 0,5-3 227 15,7 3 405-15</inkml:trace>
  <inkml:trace contextRef="#ctx0" brushRef="#br0" timeOffset="164892.68">19473 15855 6 0,'32'7'438'0,"1"-2"101"0,-7 1 92 0,-6 5 103 15,6 4 123-15,0 7-128 0,-1 0 113 16,-5 3-13-16,0 1-62 0,-7 4-99 15,-7 0-136-15,1-9-176 0,-14 5-151 0,1-9-147 16,-7-1-58-16,-1-2 0 0,-4-3 0 16,-2-8 0-16,0 2 0 0,1-10 0 15,5-2 0-15,2-3 0 0,5-5 0 0,0-7 0 16,7-5 0-16,7 0 0 0,12-10 0 16,1 0 0-16,6 0 0 0,7 0 0 0,6 4 0 15,-1 8 0-15,15 3 0 0,-7 7-10 16,5 1-459-16,-4 3-533 0,4 4-287 15,-5-1-147-15,-1 3 204 0,1 5 78 16,-1 8 264-16,1 4 417 0</inkml:trace>
  <inkml:trace contextRef="#ctx0" brushRef="#br0" timeOffset="165011.69">20417 15914 60 0,'7'17'607'0,"-1"-5"233"16,-6-4 206-16,0 2 121 0,7-3 283 16,-7 2-333-16,0-3-311 0,0 2-281 15,0-1-287-15,0 0-352 0,-7-3-520 0,-6-1-448 16,1-3-238-16,-2-7 21 0,-6-4 118 15,8 0 135-15,-8-4 352 0,7-2 325 16</inkml:trace>
  <inkml:trace contextRef="#ctx0" brushRef="#br0" timeOffset="170669.07">7027 12708 131 0,'-7'0'392'0,"7"-3"97"16,-6 3 83-16,0-4 82 0,-2 4-62 15,-4-4-36-15,-2 4-29 0,-5 0 110 0,6 0 84 16,0 4 46-16,1-4-29 0,-2 4-69 16,8-1-87-16,-1 1-418 0,7-1-164 15,-6 4 0-15,12-2 0 0,1 2 0 16,-1 0 0-16,8 0 0 0,-2 1 0 0,8 0 0 16,5-1 0-16,1 0 0 0,1 0 0 15,5-3 0-15,7 0 0 0,1 3 0 0,-1-4 0 16,7 2 0-16,-7-2 0 0,6 1 0 15,-6-1 0-15,0 1 0 0,-6-4 0 16,-7 4 0-16,-7-4 0 0,-6 0 0 0,0 3 0 16,-7 1 0-16,2-1 0 0,-8 5 0 15,-8 0 0-15,-4 2 0 0,-1 0 0 16,-7 2 0-16,-6 3 0 0,0 2 0 0,0-1 0 16,-7 2 0-16,1 0 0 0,-1 1 0 15,1-1 0-15,5 0 0 0,1 0 0 16,1 1 0-16,5-4 0 0,0 3 0 0,1-3 0 15,6-4 0-15,0-4-6 0,7 0-1024 16,-8-3-349-16,14-4-170 0,0 0 274 16,0-4 166-16,6-7 210 0,-6 0 316 15,8-3 273-15</inkml:trace>
  <inkml:trace contextRef="#ctx0" brushRef="#br0" timeOffset="170977.1">6982 12789 337 0,'-14'-7'701'0,"-5"-1"174"15,-1-2 175-15,8 2 210 0,-8 0 178 16,7 5-338-16,-1-1-248 0,8 0-274 16,6 4-578-16,0 4 0 0,13 0 0 0,0-1 0 15,14 5 0-15,5 0 0 0,1-1 0 16,12 4 0-16,-7 3 0 0,9 1 0 15,-2 3 0-15,1 5 0 0,-1-3 0 0,-5 7 0 16,-8-1 0-16,-6-1 0 0,-7 4 0 16,-5-6 0-16,-21 2 0 0,0 1 0 15,-12-1 0-15,-14-3 0 0,0 4 0 0,-5-5 0 16,-8 2 0-16,0-2-538 0,1-2-788 16,-1-1-214-16,1 1 109 0,-1-1 227 15,1-3 193-15,-1-4 336 0,7-5 316 16</inkml:trace>
  <inkml:trace contextRef="#ctx0" brushRef="#br0" timeOffset="183452.15">16952 9975 430 0,'-13'4'656'0,"-7"-4"186"16,1 0 231-16,0-4 168 0,0 1 17 15,-1-1-245-15,0 0-199 0,1 1-219 16,5-1-326-16,8 4-269 0,0-4 0 0,6 4 0 16,6 0 0-16,7 4 0 0,7-4 0 15,6 0 0-15,6 0 0 0,1 4 0 0,6-4 0 16,7 3 0-16,-7-3 0 0,6 4 0 15,7 0 0-15,-13-4 0 0,7 0 0 16,-7 0 0-16,0 0 0 0,-13 0 0 0,-6 0 0 16,-8 0 0-16,-12 0-116 0,-6-4-864 15,-7 4-315-15,-7 0-170 0,-6-4 153 16,0-3 99-16,1-4 224 0,-1-4 463 16,-1-3 247-16</inkml:trace>
  <inkml:trace contextRef="#ctx0" brushRef="#br0" timeOffset="184825.51">18496 9807 237 0,'26'-11'698'0,"0"-7"216"15,-6-4 193-15,-8-4 147 0,-4-4 212 16,-8 5-401-16,0-1-299 0,-14 1-258 15,-12 7-332-15,7 2-176 0,-14 9 0 16,-6 7 0-16,-7 7 0 0,0 12 0 0,1 7 0 16,-1 2 0-16,7 6 0 0,7-1 0 15,-1 4 0-15,7 3 0 0,7-4 0 0,6 1 0 16,6-4 0-16,7 0 0 0,7-4 0 16,12-3 0-16,8-8 0 0,-2-6 0 15,15-9 0-15,-2-6 0 0,1-9 0 0,7-6 0 16,-7-4 0-16,0-7 0 0,1-8 0 15,-15 0 0-15,1-2 0 0,-6-2 0 0,-7 1 0 16,-7 6 0-16,8 9 0 0,-14-1 0 16,6 12 0-16,-6 6 0 0,6 5 0 15,-6 14 0-15,0 3 0 0,0 12 0 0,0 7 0 16,8 11 0-16,-2 3 0 0,-6 8 0 16,6 7 0-16,0 4 0 0,1 1 0 15,0-1 0-15,-7-4 0 0,6-4 0 0,1-3 0 16,-7-7 0-16,6-8 0 0,-6-7 0 15,6-4 0-15,-6-7 0 0,0-7 0 16,0-7 0-16,0-2 0 0,0-9 0 0,0-4 0 16,-6-8 0-16,0-3-111 0,-7-12-963 15,-1-6-295-15,-4-8-155 0,4-4 237 16,-6-7 113-16,7 1 259 0,-6-9 429 16</inkml:trace>
  <inkml:trace contextRef="#ctx0" brushRef="#br0" timeOffset="185160.55">18411 9342 113 0,'0'-11'688'0,"-6"-1"203"16,-7-2 187-16,-6 3 102 15,-1-1 346-15,0 6-457 0,-6 2-331 0,0 0-243 16,0 4-227-16,0 0-124 0,0 4-143 15,6-4-1-15,1 0 0 0,5 0 0 0,2 0 0 16,5 0 0-16,1 0 0 0,-1-4 0 16,7 1 0-16,0-1 0 0,7 0 0 15,-1 4 0-15,1 0 0 0,13 0 0 0,-1 0 0 16,0 4 0-16,8 0 0 0,5 3 0 16,1 0 0-16,-1 1 0 0,1-1 0 15,-1 0 0-15,-6 0 0 0,1 1 0 0,-8 0 0 16,0-1 0-16,1 0 0 0,-7 0-1 15,-7 4-623-15,1-7-476 0,-7-1-255 16,0-3-60-16,0 0 198 0,0-3 126 16,0-1 299-16,7-3 372 0</inkml:trace>
  <inkml:trace contextRef="#ctx0" brushRef="#br0" timeOffset="185412.56">19089 9243 51 0,'12'-15'757'16,"-12"-3"251"-16,0-4 132 0,-6 0 110 16,0 0 309-16,6 7-416 0,-7 4-493 15,0 7-306-15,7 8-160 0,-6 7-88 0,0 11-87 16,6 15-9-16,-7 7 0 0,7 11 0 16,0 7 0-16,0 7 0 0,0 5 0 0,0-4 0 15,0 3 0-15,7-8 0 0,-1 2 0 16,0-9 0-16,1 1 0 0,6-8 0 15,-7-7 0-15,8-11-449 0,5-11-572 0,-6-5-287 16,14-9-148-16,-2-8 224 0,7-8 105 16,8-6 250-16,-1-15 398 0</inkml:trace>
  <inkml:trace contextRef="#ctx0" brushRef="#br0" timeOffset="185728.58">19766 9518 415 0,'13'-44'643'0,"-7"2"175"0,-12 6 180 16,-1 8 134-16,-13 2 55 0,2 8-214 15,-9 2-197-15,1 13-202 0,0 6-218 0,0 5-160 16,7 7-84-16,-1 3-101 0,0 8-11 16,1-1 0-16,13 4 0 0,-1 1 0 15,7-1 0-15,0 1 0 0,13-9 0 0,-7 5 0 16,14-4 0-16,-7-8 0 0,13 5 0 16,0-8 0-16,-7 1 0 0,14-6 0 15,-7-2 0-15,0 3 0 0,-6-4 0 0,-1 2 0 16,-5-2 0-16,-2 1 0 0,-12 0 0 15,6-1 0-15,-12 5 0 0,0-1 0 0,-7 0 0 16,-7 4 0-16,-6-4 0 0,7 4 0 16,-14 0 0-16,8 1 0 0,-2-1 0 15,1 0 0-15,0-1 0 0,6 2 0 0,1-1 0 16,13-4 0-16,-8 0-371 0,8-3-673 16,0-4-282-16,12-4-146 0,7-7 223 15,13-3 93-15,14-1 278 0,5-7 411 16</inkml:trace>
  <inkml:trace contextRef="#ctx0" brushRef="#br0" timeOffset="185938.6">19949 9675 140 0,'32'-7'765'0,"-6"-1"258"0,-7-3 136 16,-5 5 150-16,-2 1 273 0,2 2-509 0,-14 6-417 15,6 2-311-15,-12 1-206 0,6 8-139 16,-7 2 0-16,0 2 0 0,7 4 0 16,-6 0 0-16,0 0 0 0,6 0 0 0,0 4 0 15,6-5 0-15,-6 1 0 0,13 0 0 16,-6-4 0-16,6 1 0 0,6-4 0 15,-6-5 0-15,7-2 0 0,-1-1 0 0,1-7 0 16,6 0 0-16,-7-7 0 0,1-1-86 16,0-6-671-16,-1-4-419 0,-6-4-226 15,-7-5 30-15,-6 2 183 0,-6 4 171 16,-7-2 319-16,0 5 327 0</inkml:trace>
  <inkml:trace contextRef="#ctx0" brushRef="#br0" timeOffset="186069.61">20059 9744 278 0,'-33'5'591'0,"1"-3"150"16,5 3 129-16,2-2 114 0,18 1 67 15,1 0-88-15,12 3-165 0,8-3-152 16,12-4-142-16,6 3-133 0,1-3-183 16,6-3-277-16,-1-1-424 0,-5 0-514 15,7-3-274-15,-2 0-69 0,1 0 184 0,0 7 106 16,7 0 274-16,-1 2 378 16</inkml:trace>
  <inkml:trace contextRef="#ctx0" brushRef="#br0" timeOffset="186209.62">20554 9807 211 0,'19'22'722'0,"1"-4"274"0,-7 0 146 16,1 1 149-16,-8-2 227 0,-6 3-448 15,6 2-379-15,-12-1-320 0,6 2-192 16,-6-2-179-16,-8 5 0 0,8-4 0 0,-8 0 0 16,1 0 0-16,7-4 0 0,-7 1 0 15,6-5 0-15,-5-3-566 0,-2-7-553 16,8-4-249-16,6-4-59 0,0-7 190 16,6-8 116-16,8-6 346 0,12-8 363 15</inkml:trace>
  <inkml:trace contextRef="#ctx0" brushRef="#br0" timeOffset="186541.65">21101 9843 90 0,'-6'4'702'0,"-1"0"179"0,1-4 129 16,-1 0 127-16,0-4 344 0,1 4-387 16,6 0-361-16,-6-7-206 0,-2 4-159 0,2-5-200 15,0-3-168-15,6-4 0 0,-6-3 0 16,6-4 0-16,-7-8 0 0,7-3 0 15,7-10 0-15,-1-5 0 0,0-11 0 0,8 1 0 16,-8 3 0-16,7 4 0 0,0 3 0 16,-6 11 0-16,5 8 0 0,-5 3 0 0,0 8 0 15,-1 8 0-15,0 5 0 0,1 5 0 16,6 11 0-16,-6 3 0 0,5 9 0 16,2 10 0-16,6 4 0 0,-8 7 0 0,14 3 0 15,-7 7 0-15,8-2 0 0,5 3 0 16,-6-3 0-16,7-5 0 0,-7-3 0 0,0-7 0 15,-6 0 0-15,-7-12-245 0,-13-3-795 16,0-7-291-16,-13-8-157 0,0-2 216 16,-14-5 87-16,1-5 280 0,-6 5 425 15</inkml:trace>
  <inkml:trace contextRef="#ctx0" brushRef="#br0" timeOffset="186689.66">21030 9811 609 0,'-20'-4'949'0,"7"-7"171"16,7 3 90-16,6-2 334 0,6-1-283 0,13 0-443 15,7-1-388-15,7 1-203 0,13 0-204 16,5 1-23-16,2 2 0 0,-1-3-4 16,0 0-513-16,-6 0-486 0,0 0-298 15,-8 0-144-15,1 8 233 0,-6 0 104 0,-1 3 249 16,-6 0 370-16</inkml:trace>
  <inkml:trace contextRef="#ctx0" brushRef="#br0" timeOffset="186899.7">21674 9671 78 0,'13'8'595'0,"-13"-1"248"0,6-3 210 0,2-1 121 16,-8-3 305-16,0 4-313 0,6-1-332 15,-6 1-288-15,6-1-248 0,-6 5-173 16,0 3-125-16,0 0 0 0,0 3 0 0,0 2 0 16,0-2 0-16,6 5 0 0,-6-5 0 15,7 1 0-15,0 3 0 0,-7-3 0 0,6-1 0 16,7 1 0-16,-6 0 0 0,6-4 0 16,-7-4 0-16,14 0 0 0,-7 0 0 15,7-7 0-15,-1 5 0 0,0-10 0 0,8 2 0 16,-7-1-86-16,-2-6-569 0,-4-5-467 15,-1 0-250-15,-7-2-19 0,-6-3 214 16,-13 6 142-16,0-1 260 0,-12 1 363 16</inkml:trace>
  <inkml:trace contextRef="#ctx0" brushRef="#br0" timeOffset="187053.69">21642 9818 37 0,'-26'11'597'0,"6"-3"194"0,7-2 159 15,7-2 160-15,6 0 266 0,12-1-221 0,1-3-291 16,7 0-226-16,12-3-190 0,-5-1-223 15,5 0-225-15,7 1 0 0,-6-5 0 16,-7 1-186-16,6-7-576 0,-6 3-414 16,1-4-218-16,-1 0 55 0,0 1 169 15,-1 2 165-15,9 1 321 0,5 0 320 0</inkml:trace>
  <inkml:trace contextRef="#ctx0" brushRef="#br0" timeOffset="187198.71">22267 9751 567 0,'12'12'931'0,"2"-1"182"0,5-4 92 16,-5 5 317-16,-2 2-227 0,8 0-445 15,-7 5-382-15,-6-2-228 0,-1 6-240 16,-6-2 0-16,0 6 0 0,-6-2 0 0,-8 4 0 16,2-3 0-16,-14 0-75 0,-1-9-915 15,1 3-313-15,7-9-175 0,-7 0 149 16,6-4 105-16,7 0 243 0,6-3 460 16,7 0 244-16</inkml:trace>
  <inkml:trace contextRef="#ctx0" brushRef="#br0" timeOffset="188436.81">22149 9382 222 0,'14'-26'901'0,"-1"1"200"16,-7-5 105-16,0 5 226 0,1 6 176 15,0 0-635-15,-1 9-461 0,0 6-276 0,8 8-236 16,-8 3 0-16,7 8 0 0,1 3 0 15,-2 8 0-15,2 4 0 0,-2-1 0 0,8 0 0 16,-1 1 0-16,1-5 0 0,0 1 0 16,-1-4 0-16,-6-4 0 0,0-8 0 15,7-2 0-15,-14-1 0 0,7-7 0 0,-6-3 0 16,-1-9 0-16,1 2 0 0,-7-5 0 16,6-4 0-16,-6 1 0 0,6-1 0 15,-6 2 0-15,8 2 0 0,-8 4 0 0,0 4 0 16,6 7 0-16,-6 0 0 0,0 7 0 15,6 4 0-15,-6 1 0 0,7 2 0 16,-1 0 0-16,1 5 0 0,6-4 0 0,0-1 0 16,0 1 0-16,7-5 0 0,-8-2 0 15,8-4 0-15,-1-1 0 0,1-3 0 0,0-3 0 16,-1-4 0-16,1-8 0 0,-1 4 0 16,1-7 0-16,0-5 0 0,-8-2 0 15,8-1 0-15,-14-6 0 0,7-2 0 0,-13 1 0 16,0 4 0-16,0 0 0 0,-13 7 0 15,7 0 0-15,-7 7 0 0,-6 5 0 0,-1 2 0 16,0 8 0-16,7 0-208 0,-7 3-810 16,14 2-301-16,0-3-155 0,12 3 194 15,0-2 99-15,14 5 238 0,13-1 442 16,-1 4 235-16</inkml:trace>
  <inkml:trace contextRef="#ctx0" brushRef="#br0" timeOffset="188648.83">23029 9287 74 0,'19'10'711'0,"-5"1"285"16,-2-3 150-16,-6 0 118 0,8 2 320 15,-8 5-431-15,-6-1-418 0,0 5-343 0,0-1-256 16,0 4-136-16,0 5 0 0,0-2 0 16,0 0 0-16,0 1 0 0,0-1 0 15,7-3 0-15,0 0 0 0,-1 1 0 0,1-5 0 16,5-4 0-16,2 0 0 0,-2-2 0 16,8-1 0-16,6-7 0 0,1-4 0 0,-2 0 0 15,7-4 0-15,1-7 0 0,0-1 0 16,-7-2-150-16,-6-9-524 0,-1-2-393 15,-6-4-281-15,-7 0-13 0,-6-1 230 16,-12 5 137-16,-2 3 219 0,-5 5 310 16</inkml:trace>
  <inkml:trace contextRef="#ctx0" brushRef="#br0" timeOffset="188791.84">23218 9432 107 0,'-39'8'552'16,"6"-4"180"-16,-6 1 153 0,12 1 132 16,9-2 167-16,4 0-110 0,14 2-200 0,0-1-177 15,14-3-167-15,4 3-151 0,16-5-219 16,-2 0-160-16,7 0 0 0,0-5 0 15,7-2 0-15,-7-3-19 0,0-5-586 0,7-7-494 16,-7-4-257-16,13-2-60 0,-13-2 229 16,6-3 127-16,-12 0 240 15,-1-1 385-15</inkml:trace>
  <inkml:trace contextRef="#ctx0" brushRef="#br0" timeOffset="189510.94">23641 8894 95 0,'13'-11'761'15,"-7"-6"255"-15,1-6 135 0,0 5 129 16,5 0 292-16,2 7-472 0,5 3-444 16,7 13-306-16,0 9-161 0,-7 8-168 0,8 11-21 15,-1 11 0-15,-6 3 0 0,-1 12 0 16,0 7 0-16,-12 7 0 0,0 8 0 16,-14 0 0-16,-6-1 0 0,-7-7 0 0,-6-3 0 15,-19-5-20-15,-7-13-953 0,-7-5-325 16,-13-10-177-16,1-11 134 0,-1-8 102 15,1-11 234-15,-1 1 470 0,14-11 251 16</inkml:trace>
  <inkml:trace contextRef="#ctx0" brushRef="#br0" timeOffset="190307.96">18034 9313 226 0,'6'-5'611'15,"1"2"201"-15,-1-1 217 0,-6 0 135 16,6 1 174-16,1-1-240 0,-7 4-249 0,0 4-236 16,0-1-265-16,0 8-245 0,0 0-103 15,-7 4 0-15,1 4 0 0,-7-1 0 16,7 4 0-16,-8-3 0 0,2 1 0 0,4-1 0 15,2-1 0-15,0-2 0 0,0 2 0 16,-1-8 0-16,0-2-140 0,1-4-768 16,6-1-360-16,-7-6-191 0,1-1 142 0,6 1 154 15,-6-9 201-15,6-2 365 16,0-9 279-16</inkml:trace>
  <inkml:trace contextRef="#ctx0" brushRef="#br0" timeOffset="191042.03">13129 9543 438 0,'-6'0'693'0,"-1"-4"175"16,7-7 171-16,0 4 155 0,13-8 10 16,7 5-259-16,0-5-234 0,5 0-210 0,15 4-208 15,-1 0-138-15,-1 4-78 0,1-1-40 16,1 5-20-16,-1 3-1 0,-13 3-13 15,0 0-96-15,-13 5-234 0,-13 3-362 0,-6 1-423 16,-14-1-235-16,-13 0 50 0,1 3 163 16,-7-3 152-16,0 0 274 0,-7 4 332 15</inkml:trace>
  <inkml:trace contextRef="#ctx0" brushRef="#br0" timeOffset="191334.8">13194 9557 68 0,'-32'12'380'16,"-7"-5"189"-16,6-7 199 0,7 0 241 16,0-4 128-16,7 1 45 0,-1 3-164 15,7-4-183-15,0 4-221 0,6 0-292 0,7 4-152 16,0 7-87-16,0-1-47 0,7 12-36 15,-1 4 0-15,8 4 0 0,-8 6 0 16,8 4 0-16,-8 9 0 0,0 5 0 0,-6 0 0 16,-6 13 0-16,6-4 0 0,-14 2 0 15,2-3 0-15,-2-2 0 0,-5-2 0 16,6-10 0-16,0-1 0 0,0-6 0 0,0-4 0 16,6-10 0-16,1 0 0 0,-1-5 0 15,7-4 0-15,7-4 0 0,-1-2 0 16,7-5 0-16,7 0 0 0,0-3 0 0,5 0 0 15,9-4 0-15,-2-4 0 0,7 0 0 16,0 1 0-16,0-5 0 0,0-2 0 0,0 2 0 16,0 1 0-16,-7-1 0 0,1 1 0 15,-7-4 0-15,-6 0-463 0,-1 0-649 16,-5 0-257-16,4-3-86 0,-4-4 208 16,6-5 119-16,-1-3 323 0,7-6 377 15</inkml:trace>
  <inkml:trace contextRef="#ctx0" brushRef="#br0" timeOffset="192269.1">23934 8583 25 0,'6'-7'533'0,"-6"-4"166"16,8-4 149-16,-2 1 132 0,6-1 147 15,8 0-77-15,-1 1-191 0,15-2-173 16,-2 3-163-16,7 1-158 0,13-2-125 0,0 3-95 15,0 3-62-15,1 1-55 0,5 3-28 16,-6 1 0-16,0 3 0 0,-13 3 0 16,0 1 0-16,-7 0 0 0,-12 7 0 0,0 0 0 15,-7 7 0-15,-7 3 0 0,1 6 0 16,-7 9 0-16,7 4 0 0,-7 7 0 0,0 5 0 16,0 7 0-16,6 7 0 0,-6 3 0 15,6 2 0-15,8 5 0 0,-1 1 0 16,0 8 0-16,6-5 0 0,-5 1 0 0,-2-5 0 15,1-2 0-15,-6-9 0 0,-1-5 0 16,1-6 0-16,-7-6 0 0,0-4 0 16,0-7 0-16,-7-5 0 0,1-7 0 0,-1-2 0 15,-6-4 0-15,1-5 0 0,-15-6 0 16,1-1 0-16,-13 0 0 0,-7-4 0 0,1 5 0 16,-7-4 0-16,-7 3 0 0,0 4 0 15,7-4 0-15,1 5 0 0,4 2 0 16,2 0-413-16,6 2-694 0,-7-10-254 0,1-6-94 15,-1-6 202-15,1-10 79 16,5-2 364-16,8-7 379 0</inkml:trace>
  <inkml:trace contextRef="#ctx0" brushRef="#br0" timeOffset="193598.22">25654 8883 669 0,'-33'8'974'16,"0"-11"165"-16,7-2 91 0,6 2 368 16,1-5-340-16,6 2-446 0,7-3-370 15,12 3-373-15,7-2-69 0,14 1 0 0,11 0 0 16,8 3 0-16,12-3 0 0,7 3 0 16,8 0 0-16,-2 1 0 0,0-1 0 15,-6 0 0-15,1 8 0 0,-1-4 0 0,-13 4 0 16,-6-1-38-16,-14-3-705 0,-5 0-349 15,-9 0-253-15,-4-3 45 0,-1 3 388 16,-13 3 372-16,6-3 477 0,-12-3 543 16,6 3 383-16,-7-4 284 0,1 0 72 0,-8-2-195 15,8 1-245-15,-6 2-321 0,5 3-395 16,-13 8-63-16,0-2 0 0,2 13 0 16,-9 3 0-16,1 7 0 0,-6 3 0 15,-14 5 0-15,7 4 0 0,-6 4 0 0,-2 2 0 16,-5 0 0-16,1 4 0 0,5-2 0 15,0 1 0-15,14-2 0 0,-1-4 0 0,1-4 0 16,6-3 0-16,6-8 0 0,7 1 0 16,0-8 0-16,6-4 0 0,7-7 0 15,0-4 0-15,0-4 0 0,7-6 0 0,0-8 0 16,-1-4-529-16,1-7-555 0,-1-3-292 16,-6-5-52-16,0-3 268 0,-6 1 126 15,-7-1 210-15,-7-4 329 0</inkml:trace>
  <inkml:trace contextRef="#ctx0" brushRef="#br0" timeOffset="193801.23">25419 9093 40 0,'-26'-19'684'16,"-7"-4"320"-16,0 2 170 0,1-8 132 0,-1 7 334 15,7-4-390-15,1 8-418 0,5 3-571 16,0 4-261-16,14 8 0 0,6 3 0 16,6 11 0-16,8 3 0 0,5 8 0 15,1 4 0-15,6 7 0 0,6 0 0 0,-5 7 0 16,5 0 0-16,1 4 0 0,-1 0 0 15,1 0 0-15,-1 0 0 0,1 0 0 0,-7-7 0 16,-6-4-35-16,-8-8-1071 0,1-6-286 16,0-9-151-16,-6-3 215 0,-1-7 121 15,0-7 325-15,-12-3 414 0</inkml:trace>
  <inkml:trace contextRef="#ctx0" brushRef="#br0" timeOffset="195426.41">26741 9162 411 0,'32'-11'761'0,"-12"-3"250"16,0-5 165-16,-7 8 241 0,-7-3-33 0,-12 6-361 15,-1 5-298-15,-6 3-442 0,-6 6-283 16,-1 6 0-16,-6 6 0 0,0 4 0 16,0 4 0-16,0 3 0 0,0 4 0 15,6 0 0-15,7 0 0 0,0-1 0 0,7-5 0 16,6-2 0-16,6-7 0 0,7-2 0 16,0-10 0-16,7-6 0 0,6-6 0 0,0-10 0 15,7-2 0-15,-7-7 0 0,-1-9 0 16,2 2 0-16,-1-1 0 0,-6 0 0 0,-8 0 0 15,2 3 0-15,-2 4 0 0,1 8 0 16,-6 4 0-16,0 10 0 0,-1 4 0 16,-6 7 0-16,6 15 0 0,-6 8 0 15,0 7 0-15,0 14 0 0,0 3 0 0,7 12 0 16,-7 0 0-16,7-3 0 0,-7 2 0 16,6-10 0-16,-6 1 0 0,0-12 0 0,0-5 0 15,0-5 0-15,0-8 0 0,0-8 0 16,-6-4 0-16,6-10 0 0,-7-4 0 15,7-4 0-15,-7-10 0 0,7-4 0 0,-6-8 0 16,0-15-310-16,-8-3-966 0,1-13-228 16,-6-10-13-16,0-10 256 0,-1-4 171 15,0-3 371-15,1 4 337 0</inkml:trace>
  <inkml:trace contextRef="#ctx0" brushRef="#br0" timeOffset="195685.37">26826 8843 217 0,'0'-3'894'0,"-7"-8"217"0,1 7 115 0,-7 0 247 15,0 8 159-15,-7 0-583 0,1 7-480 16,-1 0-549-16,7 0-20 0,-6-1 0 16,5 1 0-16,2 0 0 0,5-4 0 15,1 1 0-15,-1-4 0 0,7 0 0 0,7-4 0 16,6-8 0-16,-1 0 0 0,8-5 0 16,0-3 0-16,-1 6 0 0,1-5 0 15,6 4 0-15,-7 4 0 0,7 3 0 0,-6 4 0 16,6 4 0-16,-7 3 0 0,1 4 0 15,6 4 0-15,-7-1 0 0,1 1 0 0,0 0 0 16,-8-1 0-16,8 1 0 0,-13-7-220 16,-1-1-924-16,0-7-266 0,-6-4-115 15,0-7 260-15,0-7 116 0,-6 2 315 16,6-2 392-16</inkml:trace>
  <inkml:trace contextRef="#ctx0" brushRef="#br0" timeOffset="196592.46">27698 8909 5 0,'26'-26'562'0,"7"-6"212"0,-13-9 235 16,-8-2 161-16,2-2 280 0,-14 5-208 0,0 4-293 16,-14 6-254-16,2 8-360 0,-8 7-335 15,-6 15 0-15,0 12 0 0,-6 6 0 16,6 15 0-16,0 11 0 0,6 7 0 0,1 5 0 15,5 8 0-15,8-1 0 0,6 7 0 16,6-9 0-16,8 6 0 0,11-1 0 16,1-7 0-16,7-5 0 0,6-2 0 0,-6-12 0 15,6-7 0-15,-7-4-70 0,1-11-695 16,-1-6-386-16,1-8-264 0,-1-4 74 16,7-11 227-16,-5 0 141 0,4-12 238 15,-5-2 300-15</inkml:trace>
  <inkml:trace contextRef="#ctx0" brushRef="#br0" timeOffset="196923.91">28343 8891 31 0,'0'-29'583'0,"-6"3"181"0,-7 4 153 15,-1 4 171-15,-4 3 255 0,-2 8-181 16,0 3-270-16,-5 12-201 0,5 2-179 16,0 9-304-16,1 3-208 0,5 0 0 0,2 7 0 15,5 0 0-15,7 0 0 0,7 1 0 16,5-5 0-16,-5 1 0 0,12-4 0 15,1 0 0-15,-1-3 0 0,1-1 0 0,-7-7 0 16,7 0 0-16,0-1 0 0,-2-2 0 16,2-4 0-16,0-1 0 0,-7 1 0 15,-1 0 0-15,2-1 0 0,-8-3 0 0,1 4 0 16,-1 0 0-16,-6-1 0 0,-6 2 0 16,-1 2 0-16,1-4 0 0,-14 5 0 15,8-1 0-15,-15-5 0 0,7 7 0 0,-6-6 0 16,-6 5 0-16,7-5 0 0,-9 5 0 15,9-2 0-15,-1 2 0 0,6-4 0 0,7 0-101 16,6-4-1016-16,7-4-281 0,7-8-151 16,12 2 283-16,14-8 109 0,6-4 265 15,6 0 418-15</inkml:trace>
  <inkml:trace contextRef="#ctx0" brushRef="#br0" timeOffset="197129.93">28558 9060 323 0,'32'-9'776'0,"1"-1"270"15,-13 3 152-15,-8-1 235 0,2 8 68 16,-8-2-447-16,-6 4-344 0,-6 6-560 0,6 3-150 15,-6 4 0-15,-2 3 0 0,8 0 0 16,0 4 0-16,0 4 0 0,8-4 0 16,-2 4 0-16,0 0 0 0,1-1 0 0,6 0 0 15,6-3 0-15,-5 1 0 0,5-5 0 16,7-4 0-16,-6 1 0 0,6-4 0 16,0-4 0-16,-1-3 0 0,2-4 0 0,-8-7 0 15,1-5-883-15,-7-6-435 0,-7-3-201 16,1-2 180-16,-14-6 188 0,1 3 196 15,-7 1 333-15,-7 5 292 0</inkml:trace>
  <inkml:trace contextRef="#ctx0" brushRef="#br0" timeOffset="197380.95">28721 9174 167 0,'-39'7'650'15,"6"-4"192"-15,14-3 134 0,-1 0 84 16,14 4 171-16,6-4-306 0,13 4-299 16,7-1-227-16,12 1-212 0,7-4-250 0,7 0-364 15,-1-4-416-15,1 1-294 16,6-1-14-16,0 0 93 0,7 1 85 0,-7 6 225 15,-7 1 589-15,1 3 508 0,-13-1 398 16,-1 6 285-16,-5-1 152 0,-15 0 351 16,1 4-264-16,0 0-342 0,-13 7-340 15,0-1-538-15,-6 9-51 0,-8 0 0 0,8 2 0 16,-6-3 0-16,-2 5 0 0,8-5 0 16,-8-3 0-16,8-5 0 0,-1 2 0 15,-5-5 0-15,5-8 0 0,-6-6-1110 0,7-4-293 16,-8-7-155-16,14-8 246 0,-6-7 133 15,12-7 275-15,8-7 423 0</inkml:trace>
  <inkml:trace contextRef="#ctx0" brushRef="#br0" timeOffset="197963">29998 8924 228 0,'-7'0'342'0,"1"-4"87"0,6 4 92 16,0 0 28-16,6 0 20 0,-6-3 59 16,7 3 112-16,-7-4 230 0,0-3-35 0,0 2-90 15,0-2-130-15,0 1-171 0,0-2-368 16,-7 0-176-16,7 5 0 0,-6 0 0 15,6-1 0-15,0-1 0 0,0 5 0 0,0-3 0 16,0 3 0-16,0 0 0 0,0 0 0 16,0 0 0-16,0 0 0 0,0 3 0 0,-7 2 0 15,0 2 0-15,1 7 0 0,-7 4 0 16,-7 5 0-16,8 3 0 0,-8 3 0 16,6 4 0-16,2 0 0 0,-8 0 0 0,14 0 0 15,-7 0 0-15,7-3 0 0,-8-9 0 16,8 2 0-16,6-6 0 0,-7-6 0 15,0 0 0-15,7-3 0 0,0-5 0 0,0-6 0 16,0-5 0-16,7-6 0 0,0-5 0 16,5-6 0-16,2-5 0 0,-1-7 0 15,0-2 0-15,6-9 0 0,-5-10 0 0,-2-1 0 16,2-12 0-16,-2 7 0 0,1-3 0 16,1 9 0-16,-8 6 0 0,7 8 0 0,-6 15 0 15,-1 4 0-15,1 13 0 0,-1 5 0 16,7 14 0-16,-6 8 0 0,5 11 0 15,2 10 0-15,-1 7 0 0,0 6 0 0,0 6 0 16,-1 0 0-16,8 3 0 0,6-2 0 16,-6-2 0-16,-1-6 0 0,1 0 0 15,-7-9 0-15,0-5 0 0,-13-5-159 0,-7-6-967 16,-6-9-272-16,1-10-139 0,-2-4 238 16,-5-4 114-16,-7-3 347 0,0 0 393 15</inkml:trace>
  <inkml:trace contextRef="#ctx0" brushRef="#br0" timeOffset="198263.24">29926 9144 468 0,'-20'-4'819'0,"8"-4"152"16,4 1 83-16,8-4 146 0,20 0-49 16,6-4-444-16,7 1-312 0,12 0-183 0,8-1-91 15,12-4-51-15,-7 1-22 0,7 0-13 16,-6-1-9-16,0 5 19 0,-13 0 95 16,-7 6 53-16,-7-3 28 0,-6 7 13 15,-7 1-153-15,1-1-81 0,-14 4 0 16,1 4 0-16,-7 3 0 0,-7 0 0 0,1 8 0 15,-6 3 0-15,4 0 0 0,2 4 0 16,0 0 0-16,-1 1 0 0,7 2 0 0,7-3 0 16,-1 0 0-16,0 0 0 0,8-4 0 15,-2-2 0-15,2-2 0 0,5-3 0 16,1-4 0-16,6 0 0 0,0-7 0 0,-1 0 0 16,9 0 0-16,-2-3 0 0,-6-6 0 15,6 3 0-15,-12-5 0 0,0-4-426 16,-14-3-759-16,-6-4-258 0,-6 0-40 0,-8 0 270 15,-12 0 140-15,-6 8 291 0,-7 3 367 16</inkml:trace>
  <inkml:trace contextRef="#ctx0" brushRef="#br0" timeOffset="198498.12">30454 9060 492 0,'-39'11'734'0,"13"0"107"0,6-5 57 16,13-1 32-16,14 2-70 0,6-7-377 16,12 3-333-16,8-3-341 0,13-3-339 15,-1-1-281-15,8-4-1 0,5 2-49 16,7 2 40-16,0 0 155 0,0 4 472 15,-6 0 516-15,0 8 372 0,-13-5 315 0,-14 5 166 16,1-5 323-16,-7 4-200 0,-7 4-341 16,1 0-309-16,-14 8-560 0,7-1-88 15,-13 4 0-15,0 4 0 0,-6 7 0 0,-1-4 0 16,-5 7 0-16,-2-2 0 0,-5 2 0 16,6-2 0-16,-6-2 0 0,-1-2 0 0,-6-5 0 15,-1-6-1081-15,8-9-311 0,-1-10-154 16,1 0 208-16,6-10 129 0,-1-9 306 15,14-4 424-15</inkml:trace>
  <inkml:trace contextRef="#ctx0" brushRef="#br0" timeOffset="199128.21">31547 8810 209 0,'14'-22'909'0,"-2"8"212"0,-5-1 113 16,-7 0 248-16,7 4 168 0,-7 4-620 15,6 3-490-15,-6 8-524 0,0 7-16 0,0 1 0 16,0 2 0-16,0 4 0 0,0 4 0 16,7 0 0-16,-1 0 0 0,0 3 0 0,8 2 0 15,-2-6 0-15,8 5 0 0,0-4 0 16,-1-3 0-16,1-2 0 0,-1-2 0 0,1-4 0 15,6-3 0-15,-6-8 0 0,-1-4 0 16,1-4 0-16,-8 1 0 0,8-8 0 0,-13 1 0 16,6-5 0-16,-7 5 0 0,1 0 0 15,-1-1 0-15,0 7 0 0,-6 5 0 0,8-1 0 16,-2 4 0-16,7 4 0 0,-7 7 0 16,1-1 0-16,0 2 0 0,5 2 0 0,-5 1 0 15,6-4 0-15,7 3 0 0,-7-2 0 16,6-2 0-16,0 2 0 0,-5-9 0 0,5 1 0 15,1-4 0-15,-8-4 0 0,2 1 0 16,5-9 0-16,-6-2 0 0,0-5 0 0,1 1 0 16,-2-4 0-16,2 0 0 0,-8-8 0 15,0 1 0-15,-6 0 0 0,0-4 0 0,-12 1 0 16,-2 3 0-16,-6-1 0 0,1 8 0 16,-7 0 0-16,0 10 0 0,0 2 0 0,1 6 0 15,5 1-568-15,6 3-704 0,8 3-216 16,6 5 38-16,13-2 228 0,6 2 183 15,14 7 358-15,7-4 320 0</inkml:trace>
  <inkml:trace contextRef="#ctx0" brushRef="#br0" timeOffset="199333.22">32356 8759 123 0,'25'11'715'0,"1"-3"248"0,-12-5 186 15,5 4 153-15,-12-2 327 0,5 1-475 16,-5 2-376-16,-1 3-400 0,1 0-378 0,0 3 0 16,-7 0 0-16,0 5 0 0,6-1 0 15,-6 5 0-15,0-2 0 0,6 5 0 0,1-3 0 16,0 2 0-16,-1-3 0 0,7 0 0 0,-6 0 0 15,6 0 0-15,-1-4 0 0,2 1 0 16,5-5 0-16,1-3 0 0,0 1 0 0,-2-2 0 16,2-6 0-16,0 3 0 0,-1-3 0 15,-5-8 0-15,5 1-669 0,-13-5-561 16,8-7-239-16,-8 1 75 0,-6-4 237 0,0-5 155 16,-6 2 277-16,-8 2 329 0</inkml:trace>
  <inkml:trace contextRef="#ctx0" brushRef="#br0" timeOffset="199492.23">32512 8982 265 0,'-40'0'630'0,"8"0"151"0,5 0 115 16,8 0 77-16,6 0 10 0,6 5-155 16,7-2-176-16,7 0-87 0,13 1-91 15,0 0-69-15,12-4-42 0,1 3-58 0,5-3-234 16,1-3-71-16,1 3 0 0,-1-8 0 16,-7 2 0-16,1-6-428 0,-1-2-560 0,1-4-317 15,-1-5-166-15,-5-3 281 0,-1 1 89 16,0-4 213-16,-7-4 363 0,1 0 246 15</inkml:trace>
  <inkml:trace contextRef="#ctx0" brushRef="#br0" timeOffset="199715.25">33052 8378 588 0,'-6'-18'902'16,"6"0"199"-16,-7-5 109 0,7 9 324 16,0-1-273-16,0 7-370 0,7 5-370 0,-1 6-338 15,7 5-183-15,0 10 0 0,0 5 0 0,7 6 0 16,-1 8 0-16,0 7 0 0,1 7 0 15,0 11 0-15,-7 4 0 0,-1 3 0 0,2 5 0 16,-14-1 0-16,-6 0 0 0,-8-3 0 0,-5 0 0 16,-7-5 0-16,-13-3 0 0,-7 0 0 15,7-3 0-15,-7-7 0 0,-5-5 0 0,5-11-789 16,-7-2-552-16,8-8-182 0,-7-5 120 16,0-2 151-16,0-4 228 0,-1-8 481 15,2 1 254-15</inkml:trace>
  <inkml:trace contextRef="#ctx0" brushRef="#br0" timeOffset="210095.62">13833 10724 83 0,'0'0'237'0,"-13"-5"34"16,7 5 38-16,-8 0-9 0,1 5-38 15,-6-5-5-15,6 2 14 0,-1 2 16 16,2-1 7-16,-2 1-11 0,2 0-1 15,5-1-13-15,1 2-6 0,-1-5 5 0,0 2 58 16,1-2 23-16,6 0 35 0,0 5 47 16,6-2 50-16,8-3 12 0,-1 5-37 15,6-5-40-15,7 3-71 0,0-3-100 16,6 0-104-16,14 0-77 0,-7 0-25 16,14 0-14-16,-2 0 4 0,8-3 2 0,0 3-31 15,-1 0 0-15,7-5 0 0,0 2 0 16,8-2 0-16,-8 5 0 0,6-2 0 0,0-3 0 15,2 5 0-15,-8-3 0 0,6-1 0 16,1 4 0-16,-7-4 0 0,13 1 0 16,-6 3 0-16,6-4 0 0,0 2 0 0,0-3 0 15,-7-2 0-15,8 2 0 0,-14-1 0 16,0-2 0-16,0 5 0 0,-13-5 0 16,1 4 0-16,-8 1 0 0,-5-1 0 0,-2 1 0 15,1-1 0-15,-6 0 0 0,-7 4 0 16,-6-3 0-16,-1 3 0 0,1 0 0 0,-14 0 0 15,7 0 0-15,-6 0 0 0,-7 0 0 16,-7 0 0-16,0 0 0 0,-5 3 0 16,-2-3 0-16,-11 4-9 0,5-4-2 0,-6 4 7 15,-7-4 9-15,1 3 8 0,-1 1-7 16,-6-1-6-16,-7-3 0 0,1 4 0 16,-7 1 0-16,-1-5 0 0,-12 0 0 0,0 3 0 15,-6-3 0-15,6 0 0 0,-7 0 0 16,7 0 0-16,-7 0 0 0,7 0 0 15,-7 3 0-15,7-3 0 0,-13 0 0 0,6 0 0 16,-12 0 0-16,6-3 0 0,0 0 0 16,-1 3 0-16,2 0 0 0,-2-5 0 0,8 5 0 15,-1 0 0-15,7 0 0 0,0 0 0 16,6 0 0-16,7 5 0 0,0-5 0 16,6 3 0-16,7 0 0 0,7 1 0 0,5 0 0 15,8-1 0-15,6 5 0 0,0-1 0 16,13 0 0-16,0 0 0 0,7 4 0 15,5 1 0-15,14-1 0 0,1 0 0 0,11-4 0 16,8 1 0-16,13-1 0 0,0-4 0 16,12 1 0-16,7 0 0 0,0-1 0 0,14-3 0 15,5 4 0-15,1-4 0 0,7 4 0 16,-8-1 0-16,7 0 0 0,-7 1 0 0,2 1 0 16,-2-5 0-16,1 0 0 0,-7-5 0 15,0 1 0-15,-6 1 0 0,-7-4 0 0,-7 0 0 16,-5-1 0-16,-1 1 0 0,-6 0 0 15,-14-1 0-15,7 5 0 0,-13-5 0 16,0 2 0-16,-13-2 0 0,1 3 0 0,-8 3 0 16,0-3 0-16,-12 2 0 0,0 3 0 15,-14 0 0-15,0 0 0 0,-5 3-178 16,-14-3-400-16,-1 5-487 0,-12-5-255 16,1-5-56-16,-2 2 197 0,-5-8 106 15,-8 0 266-15,8-4 378 0</inkml:trace>
  <inkml:trace contextRef="#ctx0" brushRef="#br0" timeOffset="-197228.49">12146 13225 168 0,'0'-4'318'16,"-7"-3"77"-16,7 3 79 0,-6 1 19 15,0-1-47-15,6 0-40 0,-7 1-39 16,7 3-57-16,-7 3-40 0,7 1-48 0,0 3-41 16,7 1 26-16,-7 2 12 0,7-2 1 15,-1 3-35-15,0 0-20 0,1 0-8 16,-7 0 2-16,7 0-3 0,-1 0 3 16,7 1 0-16,-7-3-8 0,8 2-3 15,-8-4-56-15,14 5-46 0,-1-4-21 16,7-1-3-16,0 0 11 0,7 1 72 15,5-5 58-15,9 1 34 0,-2-4 13 0,1 3 4 16,5-6-6-16,2 3-60 0,-1-4-30 16,0 4-6-16,0-3-3 0,0-2-14 15,1 2-10-15,-2-1-11 0,8 1-74 16,-7-1 0-16,1 1 0 0,-2-1 0 0,1 0 0 16,1 1 0-16,-8 3 0 0,1-4 0 15,-7-1 0-15,6 5 0 0,-5-2 0 0,-1 2 0 16,6 0 0-16,-5 0 0 0,-2-5 0 15,7 5 0-15,-5-3 0 0,5 3 0 16,1-4 0-16,0 4 0 0,0 0 0 0,-8-4 0 16,1 4 0-16,7 0 0 0,-13 0 0 15,6 0 0-15,0-3 0 0,-7 3 0 16,1 0 0-16,-1 0 0 0,1 0 0 0,0 0 0 16,-8 0 0-16,8 0 0 0,-1-4 0 15,2 4 0-15,-2 0 0 0,1-2 0 0,-1 2 0 16,7-5 0-16,-6 5 0 0,5-4 0 15,-5 1 0-15,7 3 0 0,-1-5 0 16,-7 2 0-16,7 0 0 0,-7-1 0 0,1 0 0 16,7 1 0-16,-8 0 0 0,1 3 0 15,-1-5 0-15,-6 2 0 0,7 3 0 0,-7-4 0 16,-1 4 0-16,2-4 0 0,-1 4 0 16,6 0 0-16,-6 0 0 0,1 0 0 15,5 0 0-15,1 0 0 0,-1-3 0 0,1 3 0 16,-1 0 0-16,1 0 0 0,-1-4 0 15,1 4 0-15,7 0 0 0,-8-4 0 16,7 1 0-16,0 3 0 0,-1-4 0 0,-5 1 0 16,7-1 0-16,-8 1 0 0,1-2 0 15,-1 5 0-15,1-3 0 0,-1-1 0 0,1 4 0 16,-1-3 0-16,-5 3 0 0,5-4 0 16,1 4 0-16,-1-4 0 0,1 1 0 15,-1 3 0-15,1-4 0 0,-1 4 0 0,-6 0 0 16,7 0 0-16,-7 0 0 0,0 0 0 15,0 0 0-15,1 0 0 0,-1 0 0 0,-1 0 0 16,1 0 0-16,-6 0 0 0,6 0 0 16,-7 0 0-16,7 0 0 0,1 0 0 15,-7 0 0-15,6 0 0 0,-1 0 0 0,1-4 0 16,0 4 0-16,7 0 0 0,-7-3 0 16,7 3 0-16,-7 0 0 0,6-5 0 15,-6 5 0-15,7-2 0 0,-7 2 0 0,-1-5 0 16,9 5 0-16,-9 0 0 0,1 0 0 15,7 0 0-15,-7-3 0 0,0 3 0 0,7 0 0 16,-7 0 0-16,6 0 0 0,-5 0 0 16,5 0 0-16,-6 0 0 0,7 0 0 0,-1 3 0 15,-5 2 0-15,5-5 0 0,-6 2 0 16,0 3 0-16,-7-2 0 0,8 1 0 16,-7-4 0-16,-2 4 0 0,-4-1 0 0,5 1 0 15,1 0 0-15,0-4 0 0,-1 3 0 16,1 1 0-16,-2-1 0 0,9-3 0 15,-7 5 0-15,-1-2 0 0,7 1 0 0,0-4 0 16,-6 3 0-16,6 1 0 0,0-1 0 16,-7-3 0-16,7 4 0 0,-6 0 0 0,5-4 0 15,-5 3 0-15,0-3 0 0,6 0 0 16,-7 4 0-16,1-4 0 0,6 0 0 16,-7-4 0-16,1 4 0 0,6 0 0 0,-7 0 0 15,8 0 0-15,-8 4 0 0,8-4 0 16,-8 4 0-16,0-4 0 0,1 3 0 15,-1 2 0-15,8 1 0 0,-8-2 0 0,0 0 0 16,1 2 0-16,6-1 0 0,-6-2 0 16,6 1 0-16,-7-4 0 0,1 5 0 0,-1-5 0 15,7 2 0-15,-6-2 0 0,-1 4 0 16,1-4 0-16,0 0 0 0,-1 0 0 16,1 0 0-16,0 0 0 0,5 0 0 0,-5 0 0 15,0 0 0-15,-1-4 0 0,-6 2 0 16,6-3 0-16,-5 1 0 0,-2-4 0 0,2 5 0 15,5-8 0-15,-5 5 0 0,-2-2 0 16,2-3 0-16,-2 0 0 0,8 0 0 16,-1-4 0-16,-5 4 0 0,5-3 0 15,1-5 0-15,-1 1 0 0,0-4 0 0,8 0-1 16,-8 0-7-16,0-5 9 0,1 2 3 16,6 3 0-16,-7 0-4 0,1 1 0 0,-6 3 0 15,-2 3-5-15,-5 0-159 0,-1 3-258 16,-6 2-380-16,-6-1-374 0,-7 0-210 15,0-7 184-15,-6-1 107 0,-1-2 183 16,-6-2 290-16,-1 2 291 0</inkml:trace>
  <inkml:trace contextRef="#ctx0" brushRef="#br0" timeOffset="-189776.86">14966 11214 497 0,'33'-11'666'0,"-7"0"141"0,0-5 153 15,0 6 180-15,-7-5 37 0,1 4-183 0,-7 0-160 16,-7 4-154-16,1 0-244 0,-7 3-436 16,0 0 0-16,-7 4 0 0,-6 4 0 15,1 3 0-15,-2 1 0 0,1 6 0 0,-6 1 0 16,0-1 0-16,-1 6 0 0,-6 1 0 15,6 1 0-15,1-4 0 0,-1 4 0 0,-6-4 0 16,7 1 0-16,-1-2 0 0,7-1 0 16,-7-1 0-16,8-4 0 0,-2-1 0 15,1-2 0-15,6-1 0 0,1 0 0 0,0-7-631 16,-1 0-526-16,1-3-258 0,6-8 9 16,-7 0 239-16,-6-4 157 0,7-3 244 15,-1-1 326-15</inkml:trace>
  <inkml:trace contextRef="#ctx0" brushRef="#br0" timeOffset="-189575.84">14699 11192 141 0,'0'-8'709'0,"-7"-3"271"0,1 0 176 16,0 4 156-16,-2-1 293 0,2 5-465 15,6-1-350-15,0 1-432 0,0 3-358 0,6 3 0 16,8 4 0-16,-1 1 0 0,13 3 0 16,0-1 0-16,7 9 0 0,-1 0 0 0,7-1 0 15,-7 3 0-15,8 2 0 0,-7-2 0 16,-1 5 0-16,1-3 0 0,-7-5 0 15,6 0 0-15,-13-3 0 0,8-4 0 0,-14 0-360 16,-7-8-813-16,1-3-248 0,-1-3-69 16,-6-8 243-16,-6-4 144 0,6-3 308 15,-13-4 372-15</inkml:trace>
  <inkml:trace contextRef="#ctx0" brushRef="#br0" timeOffset="-161516.03">18704 11872 206 0,'-6'4'510'0,"-1"1"115"0,-6-2 115 16,6 0 125-16,1 1-35 0,6 0 104 16,-6-4-42-16,6 3-86 0,0-3-116 15,0 0-142-15,0-3-149 0,0-1-253 0,6-3-146 16,7-5 0-16,0 2 0 0,7-5 0 16,-1-3 0-16,7-3 0 0,7-5 0 15,6 0 0-15,0-8 0 0,13 2 0 0,-6-1 0 16,5-4 0-16,2 4 0 0,-7 4 0 15,-7-1 0-15,0 9 0 0,-13-2 0 16,0 1 0-16,-13 7 0 0,0 5 0 0,0-1 0 16,-7 0 0-16,1 8 0 0,0-5 0 15,-7 8 0-15,-7 0 0 0,0 0 0 16,-6 8-35-16,-6-1-438 0,-8 0-253 16,-5 4-318-16,-1 3-279 0,-5-3 99 0,-1 8 177 15,0-1 151-15,-7-3 181 0,1 4 243 16</inkml:trace>
  <inkml:trace contextRef="#ctx0" brushRef="#br0" timeOffset="-160952.98">18430 11789 299 0,'8'-7'560'0,"-8"-4"118"0,0-4 137 16,6 0 155-16,0 0 18 0,1 1 20 15,6-1-149-15,-7 1-119 0,1-1-159 16,-1 4-186-16,8 0-192 0,-14 4-108 16,6 3-95-16,0 0 0 0,-6 1 0 0,7 6 0 15,-7 1 0-15,0 4 0 0,0 6 0 16,0 1 0-16,0 0 0 0,0 6 0 15,0 1 0-15,0-1 0 0,0 2 0 0,0-1 0 16,0-4 0-16,0 5 0 0,0-5 0 16,-7-1 0-16,7 2 0 0,-6-1 0 15,6-3 0-15,-6 0 0 0,-1-1 0 0,7 1 0 16,-7-4 0-16,7 0 0 0,0-4 0 16,0 1 0-16,0-1 0 0,7-3 0 15,-7-1 0-15,7 1 0 0,-1-4 0 0,0 0 0 16,1 0 0-16,0 0 0 0,-1 0 0 15,-6 0 0-15,6 0 0 0,1-4 0 16,-7 4 0-16,13-3 0 0,-6-1 0 0,-1 0 0 16,8 1 0-16,-2 3 0 0,1-4 0 15,0 4 0-15,0-4 0 0,1 4 0 16,-2 0 0-16,1 0 0 0,7 0 0 0,-7 0 0 16,6 0 0-16,-5 4 0 0,5-4 0 15,-6 0 0-15,6 0 0 0,1 4 0 0,-7-4 0 16,7 0 0-16,-1 0 0 0,0 0 0 15,-5 0 0-15,5 0-54 0,-12 0-552 16,0-4-478-16,-1 4-256 0,6 0-68 16,-4-4 195-16,4 1 123 0,1-1 295 15,1-3 373-15</inkml:trace>
  <inkml:trace contextRef="#ctx0" brushRef="#br0" timeOffset="-158606.79">8355 11994 222 0,'0'0'667'0,"0"-4"255"0,0 1 224 16,0-5 174-16,0-3 194 0,0 1-327 0,0-5-309 15,7 0-543-15,6-4-335 0,0 1 0 16,13-1 0-16,0-2 0 0,13-5 0 16,1 1 0-16,5-1 0 0,13 0 0 0,-5-3 0 15,6 3 0-15,-8-3 0 0,8 4 0 16,-7 3 0-16,-13-1 0 0,0 1 0 16,-7 4 0-16,-12 7 0 0,-6 1 0 0,-8 5 0 15,-6 2 0-15,-14 3 0 0,-4 0-671 16,-15 0-599-16,1 3-227 0,-8 5 91 15,1-4 224-15,-6 3 191 0,-1 4 300 16,-7-4 324-16</inkml:trace>
  <inkml:trace contextRef="#ctx0" brushRef="#br0" timeOffset="-158280.37">8343 11722 456 0,'-14'4'899'0,"1"-4"229"15,1-7 121-15,-2 0 324 0,2-1-136 0,5 1-439 16,0 0-547-16,1 0-451 0,-1 2 0 15,7 2 0-15,0 6 0 0,0 6 0 16,0 1 0-16,0 8 0 0,0 1 0 0,0 6 0 16,0 5 0-16,-6 3 0 0,0 0 0 15,-8 3 0-15,8-3 0 0,-8-4 0 16,8 1 0-16,0-8 0 0,-1-1 0 0,7-2 0 16,0-8 0-16,7-1 0 0,-1-1 0 15,0-6 0-15,8-3 0 0,6 0 0 16,5-7 0-16,1 0 0 0,13-4 0 0,1-1 0 15,5 2 0-15,1-5 0 0,5 0 0 16,2 1 0-16,-7-1 0 0,-1 4 0 16,-13 0 0-16,-5 4 0 0,-7 3 0 15,-8 0 0-15,1 4 0 0,-13 4 0 0,-6 0 0 16,-7-1-931-16,-1 1-476 0,8-4-160 16,-7-4 186-16,0 1 150 0,0-1 306 15,7-3 433-15</inkml:trace>
  <inkml:trace contextRef="#ctx0" brushRef="#br0" timeOffset="-144862.25">12015 13196 73 0,'-6'-15'222'0,"0"0"34"15,0 1 32-15,6-1-35 0,-8 0-59 16,8 4-50-16,0 3-30 0,8-2-28 15,-8 3-14-15,6-1-5 0,0 1 26 16,0 2 42-16,-6-1 39 0,7 2 35 16,-7 1 16-16,0 3 25 0,7 0 1 15,-7 0-1-15,0 0 0 0,0 3 1 0,6 1 24 16,-6 0 38-16,0-2-11 0,0 7-33 16,0-1-42-16,0 2 10 0,0 0-9 15,0 2-29-15,7-1-33 0,-7 3-13 16,0 1-11-16,0 0-58 0,6 4-31 15,0-5-21-15,-6 1-9 0,8 0-10 16,-2-5-4-16,-6 1-3 0,6 0-1 0,-6-4 0 16,6-2 0-16,-6 1 0 0,0-2-1 15,7-4 1-15,-7 0-1 0,0 0 0 16,0-4-2-16,0 1-1 0,0 0 2 16,0-5-1-16,0-3 0 0,0 0-7 15,0-3-3-15,-7-5 1 0,7 4-5 16,-6-3 1-16,0 3 54 0,6 1 103 15,-6 2 66-15,6 5 51 0,-8 0 28 0,8 0 17 16,0 3-53-16,0 0-174 0,0 4-81 16,0 4 0-16,0 0 0 0,8 7 0 15,-8-4 0-15,6 3 0 0,-6 5 0 0,6-4 0 16,0 5 0-16,-6-2 0 0,0 1 0 16,7 0 0-16,-7-1 0 0,0 0 0 0,0-3 0 15,0-3 0-15,0 3 0 0,0-5 0 16,0-1 0-16,0-2 0 0,-7-3 0 15,7-3 0-15,0-2 0 0,-6-1 0 0,6-5 0 16,-6 0 0-16,0-4 0 0,6 1 0 16,-8 2 0-16,8 2 0 0,0-1 0 15,0 3 0-15,0 0 0 0,0 6 0 0,0 2 0 16,8 2 0-16,-8 6 0 0,6 3 0 16,0 0 0-16,-6 8 0 0,6-1 0 0,-6 1 0 15,0 1 0-15,0 6-213 0,-6-3-888 16,0 2-279-16,6 1-146 0,-6-1 269 15,6-3 117-15,0 5 262 0,6-7 411 16</inkml:trace>
  <inkml:trace contextRef="#ctx0" brushRef="#br0" timeOffset="-140621.56">8278 13233 81 0,'0'-5'300'16,"0"-2"53"-16,-7 4 25 0,-6-1 17 15,6 0-137-15,-13 8-86 0,8-4-52 16,-8 7-10-16,1 0 27 0,-1 5 39 16,0-5 45-16,-6-4 57 0,1 5 60 0,-1-5 24 15,-1 1 31-15,1-4 95 0,0 4 3 16,0-4 6-16,7-4 27 0,-1 4-11 16,7 0-52-16,13-4-62 0,0 1-62 15,7-5-79-15,13 5-108 0,5-1-149 16,7-3-1-16,8-1 0 0,11 5 0 0,2-4 0 15,12-1 0-15,0 1 0 0,0 0 0 16,7 0 0-16,0-1 0 0,-1 4 0 0,1 0 0 16,-13 4 0-16,0 0 0 0,-14 4 0 15,-6-4 0-15,-13 0 0 0,-6 4 0 0,-8-4 0 16,-12 3 0-16,-6 4 0 0,-7-2 0 16,-13 2 0-16,-6 0 0 0,-1-3 0 15,-13 3 0-15,1 0 0 0,-8 1 0 0,-5-4 0 16,-1 3 0-16,-6 0 0 0,0 4 0 15,-6-7 0-15,-2 4 0 0,8-5 0 0,7 4 0 16,-1-7 0-16,14 4 0 0,6-4 0 16,7 3 0-16,5-3 0 0,14 3 0 15,6-3 0-15,14 0 0 0,6 0 0 0,14-3 0 16,11 0 0-16,15-1 0 0,-2 0 0 16,21 1 0-16,0 0 0 0,5-2 0 0,2-2 0 15,6 3 0-15,6 1 0 0,0-1 0 16,-7 0 0-16,-11 1 0 0,-8 3 0 15,-20-4 0-15,-13 4 0 0,-18-3 0 0,-14-1 0 16,-14 4 0-16,-12-3 0 0,-13 3 0 16,-6 0 0-16,-14 0 0 0,1 3 0 15,-1 1 0-15,0-1 0 0,1 4 0 0,6 4 0 16,6-3 0-16,1 0 0 0,12 2 0 16,0-3 0-16,8 1-30 0,5-1-508 15,7 0-279-15,6 0-401 0,1 1-177 0,6-5 233 16,6 2 122-16,8-10 166 0,-2 2 210 15,2-1 311-15</inkml:trace>
  <inkml:trace contextRef="#ctx0" brushRef="#br0" timeOffset="-135840.91">12445 5524 137 0,'20'-18'657'16,"-7"-4"178"-16,-7-1 169 0,1 2 180 15,0 6 315-15,-7-3-332 0,-7 7-289 16,7 0-203-16,-7 4-520 0,1 7-155 16,0 3 0-16,-1 5 0 0,7 6 0 0,-6 5 0 15,6 2 0-15,0 2 0 0,6 2 0 16,1 1 0-16,-1-1 0 0,7 5 0 0,0-4 0 15,7-1 0-15,5-6 0 0,1-1 0 16,7-4 0-16,-7-6 0 0,7-8 0 16,-1 0 0-16,-6-11 0 0,7 0 0 0,-13-7 0 15,6-4 0-15,-13-4 0 0,0 0 0 16,0 5 0-16,-7-2 0 0,-6 5 0 16,6 0 0-16,-6 7 0 0,8 3 0 0,-8 8 0 15,6 4 0-15,-6 3 0 0,6 8 0 16,1 3 0-16,6 1 0 0,0 2 0 0,0 1 0 15,6 1 0-15,7-5 0 0,-6-3 0 16,7-1 0-16,-9-6 0 0,9-5 0 16,-7-6 0-16,-1-2 0 0,-6-9 0 0,6 0 0 15,-5-8 0-15,-8-4 0 0,7-4 0 16,-6-2 0-16,-7-1 0 0,0-4 0 16,-7 4 0-16,0 4 0 0,1-1 0 0,-7 5 0 15,0 6 0-15,0 5 0 0,0 6 0 16,0 5 0-16,-1 6 0 0,2 5 0 0,5 6-883 15,1 1-473-15,6 0-168 0,6 4 154 16,7 2 151-16,1-3 235 0,18 7 443 16,7 1 253-16</inkml:trace>
  <inkml:trace contextRef="#ctx0" brushRef="#br0" timeOffset="-135621.89">13500 5561 647 0,'14'0'1019'0,"5"-4"171"0,-12 4 122 15,-1-4 347-15,1 1-281 0,-1 3-535 16,0 7-700-16,-6 0-143 0,8 8 0 0,-8 4 0 15,6 3 0-15,0 0 0 0,0 3 0 16,2 0 0-16,-2 1 0 0,7 3 0 16,-7-3 0-16,8 0 0 0,-2-4 0 0,2-1 0 15,5-2 0-15,-6-1 0 0,6-3 0 16,7-4 0-16,-6 0 0 0,6-7 0 0,-7-4 0 16,1 0 0-16,0-4-14 0,-14-7-998 15,-6-3-341-15,-6-5-179 0,-7 1 223 16,-6 3 160-16,-8-3 220 0,-12 7 370 15,0 4 262-15</inkml:trace>
  <inkml:trace contextRef="#ctx0" brushRef="#br0" timeOffset="-135485.89">13494 5803 506 0,'-33'0'739'0,"7"0"194"0,7 0 181 15,12 0 244-15,7 0-80 0,7-4-291 0,12 0-251 16,1 1-235-16,13-5-462 0,5 5-39 16,1-5 0-16,1 1 0 0,5 0 0 15,1 0 0-15,-1-4 0 0,-6-1-130 0,-5-2-909 16,4-4-295-16,1-8-162 0,-6-3 188 15,6-4 112-15,0-8 264 0,7 1 437 16</inkml:trace>
  <inkml:trace contextRef="#ctx0" brushRef="#br0" timeOffset="-131531.55">12556 6323 14 0,'-39'-4'514'0,"-6"-6"176"16,-2 2 165-16,-4-3 185 0,12 0 214 15,-7 4-78-15,14-1-197 0,-1 5-203 16,7-1-189-16,6 0-281 0,7 1-306 16,7 6 0-16,0-3 0 0,12 8 0 0,7-2 0 15,0 2 0-15,14 3 0 0,-2 0 0 16,1 3 0-16,13 2 0 0,-6-2 0 0,6 1 0 15,0 0 0-15,0-1 0 0,7-2 0 16,5-2 0-16,8 0 0 0,0 2 0 16,6-5 0-16,7 1 0 0,12-1 0 0,-6-4 0 15,14 2 0-15,-7 2 0 0,0-7 0 16,-2 3 0-16,-4 1 0 0,-1-4 0 0,0 0 0 16,-13 0 0-16,7-4 0 0,-14 1 0 15,7 3 0-15,-6-7 0 0,-7 2 0 16,1-2 0-16,-2-4 0 0,-5 0 0 0,6 0 0 15,-6-3 0-15,-1-1 0 0,-5 1 0 16,-1-1 0-16,-7 0 0 0,7 1 0 16,-13-2 0-16,0 2 0 0,1 3 0 0,-15 0 0 15,2 3 0-15,-14 2-21 0,-8-2-571 16,2 1-426-16,-20 3-302 0,-7 1-109 16,-5 6 258-16,-15 8 115 0,-18 0 230 15,-7 11 330-15</inkml:trace>
  <inkml:trace contextRef="#ctx0" brushRef="#br0" timeOffset="-131174.52">12784 6931 10 0,'14'-8'713'15,"-2"-2"287"-15,1-9 156 0,-6-3 108 16,6-3 338-16,-7 3-359 0,0 0-489 0,2 4-361 15,4 2-337-15,-5 6-56 0,6 6 0 16,0 4 0-16,-7 11 0 0,8 4 0 16,-8 10 0-16,0 5 0 0,1 6 0 0,-7 12 0 15,0-1 0-15,7 12 0 0,-7-4 0 16,12 0 0-16,-5-7 0 0,6-1 0 16,0-6 0-16,7-2 0 0,-1-5 0 0,1-8 0 15,6 0 0-15,0-9 0 0,0 1 0 16,0-6 0-16,6-1 0 0,8-8 0 0,-8 0 0 15,7 2 0-15,0-10 0 0,7-1 0 16,-7-5 0-16,0-4 0 0,-7-3 0 16,-6-1 0-16,-6-2-11 0,-13-1-717 0,-7 0-446 15,-13-1-242-15,-7 5 35 0,-12-1 214 16,-7 9 159-16,-14 0 255 0,1 5 353 16</inkml:trace>
  <inkml:trace contextRef="#ctx0" brushRef="#br0" timeOffset="-131002.52">12830 7257 328 0,'-66'4'645'0,"8"-4"221"15,12 0 218-15,8-4 143 0,11 4 111 16,15-4-271-16,4 4-237 0,16-3-264 16,11 0-326-16,13-2-240 0,14 1 0 0,6 1 0 15,14-1 0-15,-1-3 0 0,12 3 0 16,2-3 0-16,5 4 0 0,1-4 0 0,-13 3 0 16,-1-1 0-16,-18 5-468 0,-8-6-663 15,-19-2-254-15,0-3-72 0,-13-7 203 16,-7-8 133-16,8-7 336 0,-2 0 368 15</inkml:trace>
  <inkml:trace contextRef="#ctx0" brushRef="#br0" timeOffset="-128606.31">12869 6822 214 0,'6'-16'425'0,"-6"2"83"16,0 0 72-16,0 2 69 0,-6 1-119 16,6 4-63-16,-6 0-69 0,6 2-38 15,0 5-19-15,0 0-81 0,0 12-92 16,6 3-80-16,-6 7-45 0,13 3-24 16,-7 4-13-16,7 4-6 0,0 1 2 15,7 2 0-15,0 4 9 0,-1-3-87 0,1 0-169 16,0-5-335-16,-2-3-103 0,2-6-66 15,-7-4-58-15,7-9 42 0,-14-5 120 16,7-13 260-16</inkml:trace>
  <inkml:trace contextRef="#ctx0" brushRef="#br0" timeOffset="-124388.08">13507 5099 217 0,'13'-33'408'0,"0"-4"70"16,-13-3 53-16,0 0 40 0,-7 0-163 15,-12-1-91-15,-7 1-48 0,-6 7-14 16,-8-1 7-16,-11 7 11 0,-2-4 78 0,-6 10 26 15,1-1 2-15,-7 3-22 0,0 5-22 16,0 3 7-16,-7 6 38 0,6 3 8 16,-5 4-39-16,0 10-38 0,6 3-51 15,-8 4-73-15,8 9-87 0,0 5-63 16,7 8-12-16,6 6-6 0,6 8-14 0,1 4-5 16,13 7 0-16,-2-4 0 0,15 7 0 15,6-2 0-15,6 2 0 0,7 1 0 0,7-1 0 16,12 5 0-16,8-5 0 0,5 5 0 15,7-1 0-15,13-3 0 0,7-5 0 16,12-3 0-16,1-3 0 0,6 0 0 0,1-4 0 16,11-8 0-16,1-3 0 0,8-10 0 15,-2-5 0-15,1-7 0 0,6-8 0 16,-13-6 0-16,6-8 0 0,-5-15 0 0,-7-3 0 16,0-13 0-16,-1-8 0 0,0-12 0 15,-5-11 0-15,-8-12 0 0,-6-10 0 0,-6-4 0 16,-7 4 0-16,-13-4 0 0,-6 4 0 15,-20 0 0-15,-6 3 0 0,-14 0 0 16,-19 4 0-16,-13 4 0 0,-7 7 0 0,-19 3 0 16,-6 9 0-16,-8 3 0 0,-6 6 0 15,1 9 0-15,-7 7 0 0,0 10 0 16,-7 5 0-16,7 6-54 0,0 8-402 0,0 0-343 16,6 10-391-16,6 2-200 0,14 10 181 15,7-4 123-15,12 1 171 0,8-1 262 16,18 0 307-16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4:17:28.488"/>
    </inkml:context>
    <inkml:brush xml:id="br0">
      <inkml:brushProperty name="width" value="0.05292" units="cm"/>
      <inkml:brushProperty name="height" value="0.05292" units="cm"/>
      <inkml:brushProperty name="color" value="#FF0000"/>
    </inkml:brush>
  </inkml:definitions>
  <inkml:trace contextRef="#ctx0" brushRef="#br0">8616 16437 1 0,'-6'0'194'0,"-1"-3"30"0,0-1 18 15,1-3-9-15,6 3-46 0,-6 1-43 16,-2-1-23-16,-4 0-16 0,5 4-3 16,-6 0 7-16,0 0 2 0,-7 4 27 15,1 0 44-15,0 3 52 0,-1 0 58 0,-6-3 46 16,7 4 49-16,-8-5 28 0,1 1 59 15,7-1 56-15,-1 1-45 0,0-4-42 16,14 3-59-16,0-3-68 0,6 4-41 16,6-4-15-16,8 0 15 0,5 0-8 15,20 0-23-15,7-4-18 0,19 1-52 0,6-4-95 16,20 0-79-16,14-1 0 0,12-3 0 16,13 4 0-16,7-1 0 0,13 1 0 0,6-4 0 15,0 4 0-15,0 3 0 0,8-3 0 16,-2 3 0-16,-5 1 0 0,-1 3 0 15,0-4 0-15,0 4 0 0,-6-5 0 0,-6 5 0 16,-1 0 0-16,-6 0 0 0,-1-2 0 16,-12 2 0-16,-7-5 0 0,-13 2 0 0,-13 0 0 15,-18-1 0-15,-8 0 0 0,-13-2 0 16,-13 1 0-16,-7-2 0 0,-12-1 0 0,-1 1 0 16,-12-3 0-16,-7-2 0 0,0 5 0 15,-13-1 0-15,0 1 0 0,-7 0 0 16,-6 4 0-16,0-2-101 0,-13 2-489 0,-7-1-394 15,-5 4-317-15,-2-3-94 0,-5-1 246 16,-7-3 114-16,0 3 211 0,-1 0 303 16,-6 4 244-16</inkml:trace>
  <inkml:trace contextRef="#ctx0" brushRef="#br0" timeOffset="410.03">8759 16405 467 0,'-72'14'593'0,"1"-3"94"16,6 1 62-16,13-5 57 0,13-4-242 15,13 4-18-15,6-3-43 0,20 0-51 16,13 0-19-16,13-4-42 0,26 0-54 0,7 0-38 15,26 0-15-15,19-4-24 0,19 0-31 16,15 4-14-16,11-4-5 0,14 4-45 16,13 0-164-16,-1-3-1 0,8 6 0 0,-1-3 0 15,1 0 0-15,-15 4 0 0,-4 0 0 16,-8-4 0-16,-6 0 0 0,-14-4 0 0,-5 4 0 16,-20-4 0-16,-8 1 0 0,-4-4 0 15,-21 3 0-15,-7-4 0 0,-12-2 0 16,-13 2 0-16,-14-3 0 0,-6 1 0 0,-13-2 0 15,-7 2 0-15,-6 2 0 0,-6 1 0 16,-14 0 0-16,-5 2 0 0,-8 2-191 0,-6 0-356 16,-7 3-299-16,0-4-373 0,1 4-153 15,-7 0 261-15,7-4 94 0,5 0 161 16,1-3 232-16,7 0 292 0</inkml:trace>
  <inkml:trace contextRef="#ctx0" brushRef="#br0" timeOffset="8674.12">12667 16061 50 0,'7'3'272'16,"-7"1"73"-16,0-4 48 0,0 0 31 0,0 0 8 15,0-4 3-15,0 4 1 0,0-3 9 16,0 3 31-16,-7 0 51 0,7 0 59 15,-7 0-10-15,7 0 18 0,-6 3 11 16,0-3-25-16,-2 4-53 0,2 0-67 16,0-4-432-16,6 3-28 0,-6 1 0 0,-1-2 0 15,7 3 0-15,-7-1 0 0,7-1 0 16,0 5 0-16,0-5 0 0,0 1 0 0,7 3 0 16,0-4 0-16,-1 2 0 0,0-1 0 15,8-4 0-15,5 3 0 0,-6-3 0 16,13 0 0-16,-7 0 0 0,14 0 0 0,-7-3 0 15,0 3 0-15,7-4 0 0,-13-1 0 16,5 5 0-16,-12-3 0 0,0 0 0 0,1-1 0 16,-8 4 0-16,-6-4 0 0,0 1 0 15,0 0 0-15,-13 3 0 0,6 0 0 0,-12 0 0 16,6 0 0-16,-6 3 0 0,-1-3 0 16,-6 3 0-16,-1-3 0 0,1 4 0 0,1 0 0 15,-1-1 0-15,-7-3 0 0,7 3 0 16,0 2 0-16,6 2 0 0,1-7 0 15,-1 4 0-15,7-1 0 0,6 1 0 0,1-4 0 16,0 4 0-16,-1-4 0 0,7 0 0 16,7 0 0-16,-1 0 0 0,7 0 0 0,6-4 0 15,1 4 0-15,7-4 0 0,-1 1 0 16,0-1 0-16,6 4 0 0,1-3 0 16,-8-1 0-16,9 4 0 0,-9-5 0 0,1 5 0 15,-6 0 0-15,-7 0 0 0,0 0 0 16,-13 0 0-16,0 0 0 0,-7 5 0 0,-12-1 0 15,5-1 0-15,-11 1 0 0,5-1 0 16,0 1 0-16,-6 0 0 0,7-1 0 0,-7 1 0 16,6 3 0-16,8-4 0 0,-8-3 0 15,1 5-195-15,-1-5-1039 0,7-5-247 16,6-2-68-16,1 4 278 0,6-8 164 16,6 0 332-16,1-1 363 0</inkml:trace>
  <inkml:trace contextRef="#ctx0" brushRef="#br0" timeOffset="14872.1">12374 11122 110 0,'-6'0'284'0,"-2"-4"48"16,2 1 48-16,6-1 0 0,-6 0-65 0,0 0-53 16,6 4-55-16,0-3-42 0,-7 3-23 15,7 0-28-15,0 0-14 0,7 0-2 16,5 0 1-16,2 3-1 0,-2-3-20 15,15 0-12-15,-9 4-16 0,9-4-17 16,-1 0-9-16,0 4-6 0,7-4-4 16,-7 4-5-16,6-4-4 0,1 0-3 0,-13 0 1 15,6 0 0-15,-13 0 9 0,-7 3 23 16,-6 1 12-16,-13-4 7 0,-7 7 4 16,-18 1 2-16,-1-1-9 0,-7 0-24 15,-7 0-13-15,2-3-3 0,5 3 41 16,1 0 25-16,-2-2 13 0,15 3 28 15,6-5 15-15,1 0-2 0,11-3-56 16,8 4-31-16,-1-4-17 0,14 0 29 0,13 0 33 16,-2 0 15-16,15-4 20 0,13 4 9 15,-1-3 4-15,8 3-37 0,5-3-39 16,7 3-16-16,-12-5-21 0,4 5-13 16,-10 0-5-16,-9 0-1 0,-11 0-1 15,-15 0 0-15,-5 0 1 0,-7 5-25 16,-19-5-77-16,-8 3-131 0,-5-3-205 0,-1 3-303 15,-5 1-14-15,-1-4-54 16,-1 4 22-16,7-8 83 0,1-3 152 16,6-1 257-16</inkml:trace>
  <inkml:trace contextRef="#ctx0" brushRef="#br0" timeOffset="22795.76">15350 18093 130 0,'-19'5'428'0,"-7"-10"91"0,-1 2 62 15,1 3 43-15,0-4-70 0,1 4-148 0,5 0-60 16,-6 0-37-16,6 4 45 0,1-1 40 15,5 2 9-15,2 2-11 0,-1-4-39 0,6 5-26 16,7-5-14-16,0 5 0 0,7-2 3 16,-1 3 32-16,7-3 24 0,7-2-7 0,6 3-321 15,-1-3-44-15,15 0 0 0,-1-4 0 16,13 3 0-16,0-3 0 0,14-3 0 0,-1 3 0 16,12-4 0-16,2 4 0 0,5-4 0 15,1 4 0-15,0 0 0 0,12 0 0 0,-5 0 0 16,11 4 0-16,-4-4 0 0,5 4 0 15,0-1 0-15,0-3 0 0,6-3 0 0,8 3 0 16,-1-8 0-16,7 1 0 0,0 0 0 16,6-5 0-16,1 6 0 0,-1-5 0 0,0 3 0 15,6-2 0-15,-5 2 0 0,6 1 0 0,-7 3 0 16,1-3 0-16,-8 3 0 0,1 0 0 16,-8 1 0-16,2-2 0 0,-7 5 0 0,-1-2 0 15,-5 2 0-15,-8 0 0 0,1 0 0 0,-7 2 0 16,-6-2 0-16,0 5 0 0,-1-5 0 15,-12 0 0-15,0 3 0 0,-7-3 0 0,0-3 0 16,-13 3 0-16,-13 0 0 0,0-5 0 16,-7 3 0-16,-12 2 0 0,0-5 0 0,-7 5 0 15,0-3 0-15,-7-1 0 0,7 0 0 16,-13 1 0-16,6-1 0 0,-6 0 0 0,8 4 0 16,-8-3 0-16,6-1 0 0,-6 4 0 0,0-3 0 15,0 3 0-15,0-5 0 0,0 2 0 16,0 0 0-16,0-1 0 0,0 0 0 0,-6-3 0 15,6 0 0-15,-8-1 0 0,2 1 0 0,0-4 0 16,-1 4 0-16,1-5 0 0,-1 2 0 16,1-2 0-16,-1 1 0 0,7-3 0 0,-6 3 0 15,6-3 0-15,-6-1 0 0,6-4 0 0,-8 1 0 16,2 0 0-16,0-8 0 0,-1 4 0 16,-6-4 0-16,7-3 0 0,-7 3 0 0,-1 1 0 15,8-5 0-15,-7 4 0 0,6 1 0 16,1 0 0-16,-7-1 0 0,7 4 0 0,-1-4 0 15,0 0 0-15,-5 1 0 0,4 0 0 16,2 3 0-16,0-1 0 0,0 5 0 0,-1 3 0 16,0 1 0-16,7 3 0 0,-6 4-336 15,6-1-578-15,0 5-350 0,-7-5-185 0,7 1 214 16,-6-4 104-16,-8-4 211 0,8 1 338 16,6-5 272-16</inkml:trace>
  <inkml:trace contextRef="#ctx0" brushRef="#br0" timeOffset="25277.97">14719 12447 295 0,'6'-10'530'16,"0"0"127"-16,-6-6 97 0,0 9 55 16,0-4-187-16,-6 8-108 0,0 3-29 15,-1 7-116-15,0 0-28 0,1 8-5 16,-7 3 15-16,13 4 77 0,-6 0 16 0,6 0 13 16,6 0-52-16,0 4-35 0,14-5-346 15,-7 2-24-15,13-4 0 0,0 2 0 16,13-3 0-16,0-7 0 0,1 3 0 0,11 2 0 15,-5-5 0-15,13-1 0 0,0 2 0 16,6-5 0-16,0 0 0 0,6 0 0 16,0 1 0-16,2-5 0 0,-8 4 0 0,6-2 0 15,-6 2 0-15,0-3 0 0,-6-1 0 16,7-3 0-16,5 4 0 0,-6-4 0 16,6 0 0-16,2 0 0 0,-2 0 0 0,0-4 0 15,8 4 0-15,-8 0 0 0,1-3 0 16,0 3 0-16,-1-4 0 0,0 4 0 0,-5-4 0 15,6 1 0-15,-7-2 0 0,6 3 0 16,-6-3 0-16,1 2 0 0,-1-1 0 16,-6 0 0-16,6-3 0 0,-6 3 0 0,6 1 0 15,-7 0 0-15,0-1 0 0,-6-4 0 16,1 4 0-16,-1 1 0 0,0-1 0 16,-6 1 0-16,-1 3 0 0,1-4 0 0,-7 4 0 15,6-4 0-15,-5 4 0 0,5-3 0 16,1 3 0-16,-1-4 0 0,1 4 0 0,6 0 0 15,-6 0 0-15,-1-4 0 0,1 4 0 16,-1 0 0-16,1 0 0 0,-1 0 0 16,-6 0 0-16,7 0 0 0,-7 0 0 15,0 0 0-15,7 0 0 0,-7-3 0 0,7 3 0 16,-7-5 0-16,6 5 0 0,-5-3 0 16,5 3 0-16,-7 0 0 0,2-3 0 0,-1 3 0 15,0 0 0-15,1 0 0 0,-2 0 0 16,1 3 0-16,0-3 0 0,7 3 0 15,-7-3 0-15,7 5 0 0,-7-2 0 0,6 1 0 16,-5 0 0-16,-1-1 0 0,-7 1 0 16,7 0 0-16,-7-4 0 0,1 3 0 0,-1-3 0 15,1 0 0-15,-1 0 0 0,2 4 0 16,-9-4 0-16,8-4 0 0,-7 4 0 16,0 0 0-16,0-3 0 0,1 3 0 0,-1-4 0 15,0 4 0-15,-1-4 0 0,-5 1 0 16,6-1 0-16,-13 4 0 0,7-4 0 15,0-4 0-15,-8 5 0 0,1 0 0 0,-6-1 0 16,6-3 0-16,-7 4 0 0,0-2 0 16,2 2 0-16,-2-6 0 0,7 7 0 15,-13-5 0-15,7-1 0 0,5 0 0 0,-5 1 0 16,-1 0 0-16,1-4 0 0,0 0 0 16,-1 0 0-16,0 0 0 0,1-4 0 0,0 0 0 15,-7 1 0-15,0 0 0 0,0-5 0 16,-7 4 0-16,0-4 0 0,-5 2 0 15,-2-2 0-15,1 5 0 0,1 0 0 0,-2-5 0 16,-6 4 0-16,1 0 0 0,-7-3-500 16,6-1-814-16,-6 2-208 0,1-1 56 15,-1-8 238-15,0 0 198 0,-1-3 359 16,7 0 315-16</inkml:trace>
  <inkml:trace contextRef="#ctx0" brushRef="#br0" timeOffset="26924.1">14666 12464 32 0,'0'-5'128'0,"-6"2"-5"16,6 3-15-16,-6 0-16 0,6-4-13 0,0 4-8 16,-7 0 0-16,7 0 1 0,0 0 0 15,0 0 2-15,0 0 4 0,0 0 10 16,0 0 20-16,0-5 28 15,-7 5 15-15,7-3 50 0,0 0 51 0,0-1 52 16,-6-3 38-16,6 4 34 0,0-5 41 16,-7 4-4-16,7-3 35 0,0 3 29 15,-6 1-37-15,6 3-61 0,0-4-65 16,0 4-44-16,-6 4 14 0,6 3 21 16,0 0 28-16,0 0 27 0,0 8 22 0,6 0-4 15,-6-1-345-15,6 1-33 0,1 4 0 16,-1-1 0-16,1 0 0 0,0 4 0 15,-1-3 0-15,0-1 0 0,0 1 0 0,2 2 0 16,-2-6 0-16,-6-1 0 0,0 0 0 16,6-2 0-16,-6-1 0 0,0-4 0 0,0 0 0 15,-6-3 0-15,6-1 0 0,0-3 0 16,-6 0 0-16,6 0 0 0,0 0 0 16,0 0 0-16,0-3 0 0,0 3 0 0,0 0 0 15,6 0 0-15,-6-4 0 0,6 4 0 16,1 0 0-16,-1 0 0 0,8 0 0 15,-2 0 0-15,-5 0 0 0,12 0 0 0,-5 0 0 16,5-3 0-16,-6 3 0 0,6-4 0 16,1-3 0-16,0 3 0 0,-1 1 0 15,-5-1-99-15,5-3-1078 0,-6-1-272 16,0 1-118-16,0-3 316 0,-6-2 136 16,5-6 266-16,-5-1 388 0</inkml:trace>
  <inkml:trace contextRef="#ctx0" brushRef="#br0" timeOffset="28697.26">8511 11339 449 0,'-51'7'562'15,"-1"-4"78"-15,6-3 61 0,7 0 52 16,6 0-263-16,14 0-139 0,6 0-49 16,13 0-32-16,13 4 35 0,20-4 23 15,18-4 29-15,21-3 53 0,20-1 37 16,24-3-27-16,28 0-99 0,38-4-77 15,13 5-64-15,26-1-75 0,14 0-44 16,6 3-29-16,-13 1-12 0,-6 0-22 0,-20 3-3 16,-14-3 2-16,-31 3-3 0,-20-3 1 15,-27 4 3-15,-19-5 13 0,-32 1-5 16,-20-1-1-16,-19-3 1 0,-33 3 2 16,-19 1-1-16,-21 0-4 0,-25 0-7 15,-20 3 5-15,-19-3 1 0,-26 3-2 16,-27 1-10-16,-39 3 10 0,-18 7 5 0,-40 7 0 15,-13 1-5-15,-7 11-7 0,20 0 15 16,27-1-6-16,44 1-4 0,27-1-4 16,38-6 3-16,33 3 4 0,21-4-3 15,31-3-4-15,19-1 11 0,21-3 8 16,32 1 4-16,13-9 9 0,26 1 39 16,34-8 16-16,31-3-7 0,32-4-10 0,27-4-13 15,40-3-11-15,18-4-40 0,33-4 0 16,-6 7 0-16,-8-2 0 0,-25 7 0 0,-12-1 0 15,-41 4 0-15,-25 3 0 0,-33 1 0 16,-32 0 0-16,-26-1 0 0,-27 5 0 16,-13-1 0-16,-32-3 0 0,-18 7 0 0,-22-3 0 15,-12 6 0-15,-26 0-31 0,-7 5-211 16,-13 3-260-16,-12 0-359 0,-1 0-353 16,0 3-161-16,1-2 260 0,12-9 71 15,7-3 184-15,12-3 275 0,21-9 275 16</inkml:trace>
  <inkml:trace contextRef="#ctx0" brushRef="#br0" timeOffset="39432.55">11579 7026 146 0,'-6'-4'358'0,"-8"-2"81"16,8 1 71-16,0 3 56 0,-1-3-108 15,7 5-64-15,-7-4-46 0,7 4-31 16,7 0-27-16,-7 4-6 0,7 1 24 0,5 5 2 16,-4-3-20-16,-2 3-23 15,0 7-15-15,1-3-14 0,6-3-20 0,-7 7-28 16,1-4-6-16,-1 5 4 0,8-5-5 16,-2 4 0-16,-5 1-1 0,13-5 12 15,-1 5-1-15,0-4-21 0,8-1-11 16,5 1-11-16,1 0-13 0,5-4-56 0,2-1-81 15,-1 1 0-15,-7-4 0 0,7 1 0 16,-6 3 0-16,-1-3 0 0,1-1 0 0,0 1 0 16,0-1 0-16,-1 0 0 0,7-3 0 15,-6-1 0-15,12 1 0 0,1 0 0 16,-7-4 0-16,13 0 0 0,-7 0 0 0,14 0 0 16,-7 0 0-16,1-4 0 0,-2 4 0 15,8-4 0-15,-7 4 0 0,1 0 0 16,5-3 0-16,0 3 0 0,-6-4 0 0,7 0 0 15,0 1 0-15,0-1 0 0,6 1 0 16,0-1 0-16,-7 0 0 0,7 0 0 0,0-3 0 16,0 3 0-16,0 1 0 0,1 0 0 15,-1-2 0-15,0 2 0 0,-6-2 0 16,6 2 0-16,-6-1 0 0,0 1 0 0,-1 3 0 16,0-4 0-16,-6 0 0 0,7 1 0 15,0 3 0-15,0-4 0 0,-7 1 0 16,13-1 0-16,-14 0 0 0,14 4 0 0,-6-3 0 15,-6-2 0-15,5 5 0 0,-13-3 0 16,8 3 0-16,-7 0 0 0,-7-3 0 0,6 3 0 16,-5 0 0-16,5 0 0 0,-6 0 0 15,7 0 0-15,-1 0 0 0,1 0 0 16,5 0 0-16,-5 0 0 0,7 0 0 0,-8 0 0 16,7-4 0-16,-7 4 0 0,2 0 0 15,-2-4 0-15,1 4 0 0,-7-3 0 0,7 0 0 16,-8 3 0-16,1-5 0 0,7 1 0 15,-7 1 0-15,6-1 0 0,-5 1 0 16,-1-5 0-16,0 5 0 0,0-1 0 0,0 4 0 16,0-3 0-16,-6-1 0 0,5 1 0 15,-5-1 0-15,-1-1 0 0,1 5 0 0,0-3 0 16,-1 0 0-16,-6 3 0 0,7-4 0 16,-1 4 0-16,2-4 0 0,-2 1 0 15,7 3 0-15,-6-3 0 0,5-2 0 0,-5 5 0 16,-1-3 0-16,8-2 0 0,-7 3 0 15,-1-3 0-15,7 5 0 0,-6-3 0 16,5-1 0-16,2 4 0 0,-1-4 0 0,0 1 0 16,0 3 0-16,0-4 0 0,0 0 0 15,0 4 0-15,-7-3 0 0,7 3 0 0,-5-4 0 16,5 1 0-16,-7 3 0 0,7-5 0 16,-7 5 0-16,7 0 0 0,-5-3 0 15,5 3 0-15,-1 0 0 0,1 0 0 0,1 0 0 16,-8-4 0-16,14 4 0 0,-8 0 0 15,2-3 0-15,-1 3 0 0,0 0 0 0,0-4 0 16,-6 4 0-16,6 0 0 0,0 0 0 16,-7 0 0-16,7 0 0 0,-6 0 0 15,-1 0 0-15,2 0 0 0,-9 0 0 0,7 0 0 16,-12 0 0-16,6 0 0 0,-6 0 0 16,-1 0 0-16,1 0 0 0,-1 0 0 0,7 0 0 15,-6-3 0-15,0 3 0 0,-1 0 0 16,1 0 0-16,-1-4 0 0,1 4 0 15,-7 0 0-15,0 0 0 0,-1 0 0 0,2 0 0 16,-8 0 0-16,7-4 0 0,-6 4 0 16,0 0 0-16,-1-4 0 0,6 1 0 0,-4-1 0 15,-2 1 0-15,0 3 0 0,1-8 0 16,0 5 0-16,-1-5 0 0,1 5 0 16,-1-9 0-16,0 4 0 0,-6 2 0 0,7-5 0 15,0 3 0-15,-7-3 0 0,6 0 0 16,-6-3 0-16,6 2 0 0,-6-2 0 15,0 0 0-15,0-1 0 0,0-3 0 0,0 0 0 16,-6-1 0-16,6 1 0 0,-6-4 0 16,-8-4 0-16,2 5 0 0,-8-5 0 0,-7 0 0 15,-11 0-416-15,-1-3-558 0,-7 0-310 16,1-2-165-16,0-1 224 0,-2 0 90 16,9-2 218-16,5 5 406 0,13 6 239 15</inkml:trace>
  <inkml:trace contextRef="#ctx0" brushRef="#br0" timeOffset="39956.6">12928 7741 86 0,'-7'0'658'0,"7"-5"196"0,7-2 173 15,-1-4 117-15,0 0 309 0,14-3-389 16,6-1-309-16,1 5-228 0,11-5-210 16,1 0-147-16,7 1-77 0,-1-2-50 0,14 5-43 15,-6-4 0-15,-2 5 0 0,-5 3 0 16,-1-1 0-16,-5 1-6 0,-15 4-336 16,-5-2-335-16,-14 5-428 0,-6-3-241 15,-12-1 33-15,-8 4 190 0,-6 0 136 16,-1 4 251-16,2-1 335 0</inkml:trace>
  <inkml:trace contextRef="#ctx0" brushRef="#br0" timeOffset="40119.61">13364 7554 105 0,'-20'7'419'0,"1"-3"189"16,-7-1 165-16,6-3 176 0,7 0 172 0,0 4 15 16,6-4-175-16,1 4-171 0,0-1-169 15,6 9-198-15,0-1-211 0,0 6-139 16,6 2-73-16,0 6 0 0,8 1 0 0,-1 3 0 16,-7 8 0-16,8 0 0 0,-2-1 0 15,1 5 0-15,0-1 0 0,-6-3 0 0,5-4 0 16,2-1-244-16,-8-5-580 0,8-9-369 15,-2-11-201-15,8-3 86 0,5-8 110 16,2-8 174-16,-1-1 412 0,0-9 286 16</inkml:trace>
  <inkml:trace contextRef="#ctx0" brushRef="#br0" timeOffset="40503.65">13644 7810 428 0,'0'-29'816'0,"0"3"223"0,0 0 116 16,-6 8 225-16,6 4-72 0,0 6-358 15,0 1-365-15,6 11-271 0,0 3-142 0,8 4-128 16,-2 7-44-16,2 9 0 0,5 2 0 15,1 6 0-15,-1 2 0 0,1-1 0 0,-8 2 0 16,2-2 0-16,-2-6 0 0,-4-4 0 16,-8-4 0-16,0-4 0 0,0-7 0 15,-8 0 0-15,-4-11 0 0,-2-4 0 0,-5-3 0 16,6-9 0-16,-6-2 0 0,5-8 0 16,-5-2 0-16,6-8 0 0,0-8 0 15,7-1 0-15,-2 1 0 0,8-3 0 0,8 2 0 16,4 9 0-16,2-1 0 0,5 5 0 15,13 5 0-15,-5 6 0 0,11 3 0 0,2 10 0 16,5 4 0-16,1 4 0 0,-1 12 0 16,2 2 0-16,-9 4 0 0,1 8 0 15,0 4 0-15,-13-2 0 0,-6 6 0 0,-14-2 0 16,1 5 0-16,-14 0 0 0,-12-1 0 16,-7 1 0-16,-7 0 0 0,-6-4 0 15,0 0 0-15,-7-5 0 0,7 3 0 0,0-6 0 16,1-3 0-16,5 0 0 0,1-7-150 15,5-5-748-15,8-6-343 0,6-8-185 16,-1-3 110-16,21-4 105 0,6-7 191 16,6-8 444-16,21-6 270 0</inkml:trace>
  <inkml:trace contextRef="#ctx0" brushRef="#br0" timeOffset="40820.67">15135 7532 163 0,'7'-4'850'0,"-7"-3"206"15,-7-8 107-15,7 1 168 0,-6-4 226 16,6 2-562-16,0 2-477 0,0 2-233 0,6 9-133 15,-6-1-72-15,7 11-39 0,6 5-41 16,-7 2 0-16,8 12 0 0,5 3 0 16,0 8 0-16,1-1 0 0,-7 2 0 0,7 6 0 15,-1-5 0-15,-6 6 0 0,-6-5 0 16,5 0-23-16,-12-3-509 0,0-3-494 16,-6-9-271-16,0-7-121 0,-7-4 196 15,-1-6 71-15,-5 3 297 0,-7-8 400 16</inkml:trace>
  <inkml:trace contextRef="#ctx0" brushRef="#br0" timeOffset="42261.78">15135 7986 59 0,'-25'-4'557'0,"5"-6"220"16,0-2 218-16,7-5 141 0,7-2 261 0,6-6-226 16,6 2-296-16,14 1-251 0,13-4-265 15,12 5-167-15,13-1-143 0,7-4-49 0,7 3 0 16,6 2 0-16,-6-1 0 0,6 4 0 16,-6-1 0-16,-14 5 0 0,1 0 0 15,-14 2 0-15,-5 4 0 0,-14 2 0 0,-13-2 0 16,-7 5 0-16,-6-2 0 0,-6 5 0 15,-14 5 0-15,-5-2 0 0,-2 5 0 16,-5 3 0-16,-8 0 0 0,1 7 0 0,1-4 0 16,-1 8 0-16,-1-3 0 0,7 2 0 15,1 5 0-15,6-4 0 0,7 4 0 0,5-8 0 16,8 0 0-16,0 1 0 0,6-5 0 16,6-3 0-16,14-3 0 0,-1-2 0 15,7-6 0-15,0-3 0 0,7-4 0 0,-1-8 0 16,1 1 0-16,-7-1 0 0,6-7 0 15,-12 0 0-15,-1 0 0 0,-5 5 0 0,-2-3 0 16,2 2 0-16,-14 4 0 0,6 3 0 16,-6 0 0-16,-6 4 0 0,6 7 0 15,-7 0 0-15,0 4 0 0,-5 2 0 0,5 5 0 16,0 0 0-16,1 0 0 0,0 4 0 16,-1 0 0-16,7-1 0 0,0-3 0 15,0 4 0-15,7-4 0 0,5-4 0 0,-5-3 0 16,6 0 0-16,7-4 0 0,-1-4 0 15,1-3 0-15,0-4 0 0,5 0 0 0,1-4 0 16,0-3 0-16,0 3 0 0,1-4 0 16,-1 1 0-16,-1-3 0 0,-5 2 0 15,6 5 0-15,-6-2 0 0,-1 2 0 0,1 6 0 16,-1 2 0-16,1 1 0 0,-8 5 0 16,8 8 0-16,-6-5 0 0,-2 8 0 0,1 0 0 15,-6 1 0-15,0 2 0 0,-1-3 0 16,0 5 0-16,-6-6 0 0,0 1 0 15,0-4 0-15,0 0 0 0,-6-3 0 0,6 0 0 16,-6-4 0-16,-1-4 0 0,0 0 0 16,1 1 0-16,-1-1 0 0,1-3 0 0,6 0 0 15,0-1 0-15,0 2 0 0,6-6 0 16,7 1 0-16,7 0 0 0,6 1 0 16,0-2 0-16,7 1 0 0,6 0 0 0,-1-1 0 15,2 2 0-15,-1-1 0 0,6 4 0 16,-12-5 0-16,7 5 0 0,-2-4 0 15,-11 4 0-15,-1 0 0 0,-1-4 0 0,-5 4 0 16,-7-1 0-16,0 5 0 0,0 0 0 16,-13-1 0-16,0-1 0 0,-7 5 0 0,1 0 0 15,-7 5 0-15,0-1 0 0,-7-1 0 16,7 4 0-16,-7-3 0 0,2-1 0 16,4 1 0-16,1 3 0 0,7-3 0 0,0-1 0 15,-2 1 0-15,2 0 0 0,6-1 0 16,0 1 0-16,0 3 0 0,6 0 0 15,2 5 0-15,-2-1 0 0,7 0 0 0,0 7 0 16,0 1 0-16,7 3 0 0,-8 3 0 16,8 4 0-16,-1 0 0 0,1 8 0 0,-7 0 0 15,-6 3 0-15,-1 4 0 0,1-3 0 16,-7 2 0-16,-7-2 0 0,1-4 0 16,-8-1 0-16,8-7 0 0,-14-3 0 0,8-4 0 15,-2-7 0-15,1-1 0 0,1-6 0 16,-2-5 0-16,2-3 0 0,-2-7 0 0,8-3 0 15,6-10 0-15,0-2 0 0,6-7 0 16,8-7 0-16,4-9 0 0,15-2 0 16,0-4 0-16,6 3 0 0,0 4 0 0,0 8 0 15,1-1 0-15,-1 7 0 0,-1 1 0 16,1 7 0-16,-13 4 0 0,1 3 0 16,-8 5 0-16,-6-1 0 0,1 6 0 0,-8-1 0 15,0 1 0-15,1 2 0 0,-7 3 0 16,6-3 0-16,-6 3 0 0,0-5 0 0,7 5 0 15,-7 0 0-15,0-3 0 0,0 0 0 16,0-2 0-16,0 1 0 0,-7 1 0 16,1 3 0-16,-7 0 0 0,-1 0 0 0,-5 3 0 15,6 6 0-15,-6-3 0 0,5 5 0 16,-5 0 0-16,12 5 0 0,1-2 0 16,0 5 0-16,12-1 0 0,0 0 0 0,8-4 0 15,5 4 0-15,1-2 0 0,6-2 0 16,0-2 0-16,6-5 0 0,1 0 0 0,-1-3 0 15,1-4 0-15,6-8 0 0,-7 1 0 16,1-4 0-16,-1 0 0 0,2-12 0 16,-15 2 0-16,1-5 0 0,-1-3 0 0,-6-7 0 15,-7-2 0-15,1-6 0 0,-1 5 0 16,-6-6 0-16,0 5 0 0,0 4 0 0,0 3 0 16,-6 8 0-16,-1 5 0 0,7 2 0 15,-6 7 0-15,6 8 0 0,-6 6 0 16,6 5 0-16,0 6 0 0,-7 5 0 0,7 10 0 15,0 0 0-15,0 8 0 0,-7 3 0 16,7-3 0-16,-12 3 0 0,5-3 0 16,-6-5 0-16,6 2 0 0,-5-9 0 0,-2-3 0 15,8-3 0-15,0-5 0 0,6-3 0 16,0-4-1-16,6-3-2 0,7-4-2 0,6-4 1 16,8 1 11-16,5-5-1 0,1 1-6 15,5 3 0-15,1-3 0 0,1 0 0 16,-1 3 0-16,0 1 0 0,-7-1 0 0,1 4 0 15,-13-4 0-15,-1 1-193 0,-6-4-593 16,-7 2-391-16,-12-5-208 0,0 2 54 16,-8-2 120-16,2-6 172 0,-8-1 397 15,7-3 301-15</inkml:trace>
  <inkml:trace contextRef="#ctx0" brushRef="#br0" timeOffset="43660.91">18249 5711 85 0,'6'-14'310'0,"0"2"80"0,1-2 72 16,-7 3 51-16,-7-4-76 0,-5 4-56 0,5 0-44 15,-12 4-47-15,5 0-39 0,-5 3-26 16,6 0-17-16,-14 4 30 0,8 4 50 16,0 0 27-16,-1 3 27 0,-6 0 24 15,0 4 8-15,-6 3-4 0,6 1-26 16,-7 4-44-16,1 3-56 0,-8 3-58 0,7 1-44 16,-6 3-38-16,7 4-13 0,-7 0-8 15,7 3-8-15,-7 1-4 0,5 0-1 16,2 0-9-16,-1 2-21 0,1-2-10 15,6 0-7-15,7 0-6 0,-1 0-7 16,1 2 4-16,5 2 0 0,2 4 2 16,4-6-2-16,8 2-3 0,-6-1 5 0,12-3-4 15,-6 0-2-15,14-1 1 0,-8 0-11 16,14-2 0-16,-7-5 0 0,7 0 0 16,6-4 0-16,-1-2 0 0,9-2 0 0,-2-5 0 15,1-2 0-15,5-2 0 0,7-5 0 16,-5-4 0-16,12-3 0 0,-6-3 0 0,-1-4 0 15,7-5 0-15,1-2 0 0,-8-2 0 16,1-2 0-16,-1-3 0 0,1-1 0 16,-1-8 0-16,-6 1 0 0,-6-3 0 0,6-10 0 15,-12-2 0-15,5 0 0 0,-7-7 0 16,-5 4 0-16,6-5 0 0,-6-2 0 0,-1 2 0 16,-5 1 0-16,-2-4 0 0,-12 4 0 15,-6-4 0-15,0 0 0 0,-14 3 0 16,-6-2 0-16,-7 2 0 0,-6 1 0 0,1 0 0 15,-2 11 0-15,1-1 0 0,0 8 0 16,-1 4 0-16,2 11 0 0,-1 3-163 16,-7 4-352-16,1 11-465 0,-2 4-298 0,2 3-121 15,-7 1 240-15,7 2 88 16,6 5 210-16,-1 4 362 0,8 6 234 0</inkml:trace>
  <inkml:trace contextRef="#ctx0" brushRef="#br0" timeOffset="45242.09">17291 6722 63 0,'33'0'350'15,"0"0"80"-15,-1-4 71 0,-13-3 71 16,7 0-38-16,-12 3-60 0,-8-4-43 16,0 5-33-16,-6-4-6 0,-12 0 4 15,5 3-62-15,-12-3-63 0,-8-1-40 0,1 5-22 16,-6-2-4-16,-7 2 4 0,-1 0 1 15,-11 3 6-15,-8 0 8 0,0 0-7 16,-6 3-21-16,-7 5-21 0,1-1-15 16,-7 4-23-16,-7 0-31 0,0 7-26 15,-19 0-19-15,-7 5-21 0,-25 5-7 16,-28 6-15-16,-18 2-10 0,-19 4-2 0,-8 1 32 16,-12 2 12-16,-14 3-10 0,-5 1 7 15,-1 7 3-15,-21 2-9 0,15 2-18 16,-19 4-8-16,11-3-15 0,-11 0 0 15,-2 3 0-15,-5 0 0 0,5 4 0 0,-18 3 0 16,12 9 0-16,-18 9 0 0,12 9 0 16,-8 6 0-16,9-3 0 0,-8 8 0 0,14-5 0 15,-21 15 0-15,14 11 0 0,-12 8 0 16,5 0 0-16,0 10 0 0,1 1 0 16,-1 17 0-16,14-3 0 0,-1 8 0 0,13-4 0 15,1 14 0-15,19 5 0 0,7 6 0 16,12 1 0-16,7 6 0 0,20 5 0 0,6 3 0 15,19-3 0-15,14 7 0 0,26-4 0 16,6 7 0-16,13-2 0 0,7 5 0 16,13-5 0-16,20-2 0 0,6-7 0 0,19-6 0 15,13-12 0-15,14-4 0 0,6-14 0 16,13-11 0-16,20-12 0 0,6-2 0 16,13-5 0-16,19-10 0 0,14-4 0 0,6-15 0 15,6-8 0-15,1-12 0 0,6-5 0 16,13-9 0-16,7-2 0 0,7-12 0 15,-1-6 0-15,7-8 0 0,0-11 0 16,-1 0 0-16,7-12 0 0,-6-2 0 0,-7-8 0 16,-13 1 0-16,-6-6 0 0,-1-2 0 15,-18 0 0-15,-8-1 0 0,-6-3 0 16,-19 0 0-16,-1-3 0 0,-18 3 0 0,-1-4 0 16,-13 0 0-16,-6 1 0 0,-1 3 0 15,-6-3 0-15,-6-1 0 0,-1-1-96 16,-6 5-639-16,7-3-319 0,-8 0-264 15,8-2-3-15,6 5 234 0,0 0 119 16,0 5 184-16,6-2 255 0,8 5 248 16</inkml:trace>
  <inkml:trace contextRef="#ctx0" brushRef="#br0" timeOffset="45779.09">7404 15137 10 0,'-19'-10'446'0,"6"-2"154"0,-13-2 132 16,7-1 112-16,-1 0 74 0,1 1-58 16,-1-5 55-16,0 4-113 0,7 1-101 15,1-1-104-15,4 4-114 0,-4 0-200 0,12 4-283 16,0 3 0-16,6 1 0 0,0 6 0 15,14 1 0-15,0 3 0 0,5 1 0 16,8 6 0-16,7 4 0 0,-8 1 0 0,7 4 0 16,-6 2 0-16,5 0 0 0,-5 1 0 15,-7 3 0-15,0-3 0 0,-6 3 0 16,-14 0 0-16,1-3 0 0,-7 3 0 0,-13 0 0 16,0 2 0-16,-6-6 0 0,-8 4 0 15,-5-4 0-15,6 0 0 0,-7 2 0 16,1-1 0-16,-1-1 0 0,1 1 0 0,-1-1 0 15,7 5 0-15,6-4 0 0,-6 3 0 16,13-3 0-16,1-1 0 0,-2 0-234 16,8 2-910-16,-1-9-269 0,7-4-114 15,0-7 270-15,7-7 128 0,-7-3 291 16,6-12 393-16</inkml:trace>
  <inkml:trace contextRef="#ctx0" brushRef="#br0" timeOffset="48978.42">18079 5590 261 0,'6'0'359'16,"-6"0"79"-16,7 0 80 0,-7-4-15 15,0 4-32-15,0-2-24 0,0 2-18 16,0 0-26-16,7-5 23 0,-7 5 11 15,0 0-21-15,0 0 11 0,6 5 13 16,-6-5-10-16,7 0-33 0,-7 0-44 16,0 0-58-16,0 2-88 0,0-2-81 15,0 4-54-15,0 0-30 0,-7 0-16 0,1-4-7 16,6 3-4-16,-7-3-2 0,7 4-3 16,0-4-4-16,-7 0-84 0,7 0-165 15,0 0-264-15,-6-4-359 0,6-3-326 16,0-1-121-16,0 1 214 0,0-4 92 15,6 0 188-15,-6 1 274 0,7-5 256 16</inkml:trace>
  <inkml:trace contextRef="#ctx0" brushRef="#br0" timeOffset="49391.48">18027 5584 111 0,'7'-5'323'0,"-7"1"63"0,0-3 64 16,6 3 60-16,-6-3-87 0,7 3-45 15,-7-2-12-15,0 1-14 0,0 2-24 16,0-4-30-16,-7 3 13 0,1 0-30 16,-8 1-55-16,8-1-53 0,-8 0-41 15,2 4-2-15,-1 0-10 0,0 0-10 0,0 0-5 16,-1 0-2-16,2 0-8 0,-1 4-38 16,0 0-22-16,0-1-12 0,-1 5-6 15,2-1-7-15,-2 4-3 0,-5 0-1 16,6 3-1-16,0-3-3 0,0 4 1 15,0 0-2-15,0 0-91 0,0-1-159 16,6 1-199-16,1-4-291 0,0 0-100 16,-2-4-21-16,8-4 24 0,8 2 97 15,-2-5 148-15,0 0 222 0</inkml:trace>
  <inkml:trace contextRef="#ctx0" brushRef="#br0" timeOffset="49633.47">17740 5671 184 0,'0'-4'428'0,"-6"-3"77"16,6 0 65-16,0-1 52 0,6-3-131 15,1 4-119-15,13-4-79 0,-8 0-44 0,14 4-36 16,1-5-9-16,-1 5-18 0,6 3-28 16,1 1-40-16,6-1-40 0,-1 0-38 15,2 4-23-15,-1 0-12 0,-6 4-7 16,-7-4-7-16,0 4-30 0,-7 3-74 15,-12 0-126-15,-1 1-153 0,-12 3-129 16,-1 0-133-16,1 0-49 0,-7 0 23 16,-1-1 79-16,2-2 128 0,-1-1 188 15</inkml:trace>
  <inkml:trace contextRef="#ctx0" brushRef="#br0" timeOffset="49908.5">18073 5634 248 0,'0'-7'407'0,"0"-4"37"0,0 0 49 15,-7 4 34-15,7-5-180 0,-7 1-93 0,7 0-40 16,-6 4-6-16,-7 0-19 0,7-1-14 16,-8 5-22-16,2-1-24 0,-8 4-27 15,7 4-30-15,-7-1-27 0,8 5-14 16,-8-1-11-16,0 4-6 0,1 5-4 15,-7-2-4-15,6-1-1 0,-6 10-1 16,7-4-3-16,-7 2-1 0,-1 2-21 0,7 2-90 16,2-3-125-16,4 0-231 0,1 0-123 15,1-4-66-15,-2 1-18 16,8-8 62-16,0 0 128 0</inkml:trace>
  <inkml:trace contextRef="#ctx0" brushRef="#br0" timeOffset="52153.68">8030 5667 158 0,'-6'7'394'0,"-8"-3"108"15,2 0 113-15,4-1 104 0,-4 1-43 16,5-4 11-16,1 0 128 0,6 0 85 16,0-4-49-16,6-7-88 0,1 0-121 15,13 1-173-15,-2-5-469 0,9 0 0 0,11-7 0 16,2 5 0-16,-1-6 0 0,6 1 0 16,1-4 0-16,7 4 0 0,-2-3 0 15,-5-1 0-15,6 3 0 0,-6 2 0 0,-7 3 0 16,-7 3 0-16,-6 0 0 0,-6 5 0 15,-7 2 0-15,0 5 0 0,-13-1 0 0,-13 4 0 16,0 4-721-16,-19 3-354 0,-1 0-303 16,-7 8 8-16,2-4 253 0,-1 3 143 15,-7 5 207-15,1-5 257 0,6 1 238 16</inkml:trace>
  <inkml:trace contextRef="#ctx0" brushRef="#br0" timeOffset="52438.77">8010 5584 483 0,'-20'-5'676'15,"1"-2"177"-15,6-1 179 0,-6-3 224 16,5-3-8-16,2 3-200 0,-1 0-196 0,6 0-204 16,0 3-553-16,1 1-95 0,6 4 0 15,-6 3 0-15,6 3 0 0,-7 1 0 16,0 11 0-16,1-1 0 0,-7 4 0 0,6 4 0 16,1 0 0-16,-7 1 0 0,7-1 0 15,-8 0 0-15,8-4 0 0,0-4 0 0,6-2 0 16,-8-2 0-16,16-2 0 0,-8-5 0 15,12 1 0-15,2-8 0 0,5 4 0 16,7-7 0-16,0 0 0 0,13-5 0 16,7-2 0-16,-1-1 0 0,1 5 0 0,-1-1 0 15,1 3 0-15,-7 1 0 0,0 3 0 16,-13 8 0-16,1-4-1075 0,-9 7-364 16,-4-7-146-16,-14 4 243 0,6-4 149 15,-6 0 322-15,7-4 409 0</inkml:trace>
  <inkml:trace contextRef="#ctx0" brushRef="#br0" timeOffset="53071.83">18255 5103 307 0,'6'7'841'0,"1"-3"258"16,-7-4 139-16,6-4 270 0,1 1 49 0,0-5-471 15,12 1-531-15,0-4-555 0,8-4 0 16,5 1 0-16,7-4 0 0,7-1 0 15,-1-4 0-15,14 2 0 0,-7-5 0 0,7-3 0 16,0 4 0-16,6-1 0 0,-7 0 0 16,-6 4 0-16,0 0 0 0,1 4 0 15,-21 2 0-15,1-1 0 0,-21 7 0 0,-5-6 0 16,-14 9 0-16,-12-4-499 0,-13 8-758 16,-14-2-235-16,-7 5 26 0,-5 0 253 15,-7 5 184-15,0 1 309 0,6 2 338 16</inkml:trace>
  <inkml:trace contextRef="#ctx0" brushRef="#br0" timeOffset="53347.85">18320 4861 101 0,'-39'18'713'0,"0"-11"279"16,6-2 188-16,7-5 170 0,1-5 321 0,11 5-458 15,1 0-383-15,7 0-689 0,-1 5-141 16,7 2 0-16,0 8 0 0,-6 0 0 16,-1 2 0-16,-6 9 0 0,6 4 0 0,-5-2 0 15,-8 6 0-15,7-1 0 0,0-4 0 16,0 0 0-16,-1 1 0 0,2-8 0 0,6 0 0 15,-1-4 0-15,0-4 0 0,7-2 0 16,7-5 0-16,0-4 0 0,5 1 0 16,2-4 0-16,12 0 0 0,-1-4 0 0,8 1 0 15,13-4 0-15,-1 2 0 0,7-2 0 16,1 0 0-16,5 0 0 0,-6 3 0 16,7-3 0-16,-13 3 0 0,-8-4 0 0,-5 5 0 15,-7 0-563-15,-6-5-823 0,-7-3-176 16,-7-3 103-16,0-1 192 0,-6-3 217 15,8-1 486-15,4-3 264 0</inkml:trace>
  <inkml:trace contextRef="#ctx0" brushRef="#br0" timeOffset="62620.14">28109 13166 273 0,'-13'0'374'16,"0"-4"86"-16,-1 1 85 0,-5-1 0 15,6 4-34-15,0-3-3 0,7-2-1 16,0 2 8-16,6-1 3 0,6 1-42 15,13-1-72-15,1 1-45 0,19-5-43 16,0 5-26-16,13-5-24 0,0 5-51 0,7-2-32 16,0 2-67-16,12 0-52 0,0-1-28 15,8 4-16-15,-2-4-8 0,2 4-2 16,-14-3 3-16,-6 3-6 0,-13-3-4 16,-14 3-3-16,-6 0-1 0,-7-5-4 15,-12 5-57-15,-7 5-75 0,-7-5-111 16,1 6-135-16,-7-2-149 0,0 3-179 0,0 1-159 15,0-1-93-15,0-3 98 0,0 3 49 16,6 0 87-16,7 0 131 0,0-3 164 16</inkml:trace>
  <inkml:trace contextRef="#ctx0" brushRef="#br0" timeOffset="63511.5">32049 13162 245 0,'0'0'326'0,"0"-3"39"15,-7-1 48-15,7 4-42 0,0-3-46 16,-6-2-33-16,6 5-8 0,-6-3 10 16,6 3 5-16,0 0 5 0,0 0 4 15,0 0 42-15,0 0 62 0,0 0 27 0,0 0 9 16,0 3 29-16,0-3 41 0,6 5 28 16,0-5-29-16,8 0-57 0,-2 0-262 15,2 0-198-15,5 0 0 0,1 0 0 0,0 3 0 16,5-3 0-16,-5 0 0 0,6 4 0 0,0-4 0 15,0 0 0-15,0 0 0 0,0 0 0 16,0 3 0-16,-6-3 0 0,-1 4 0 0,-6-4 0 16,-6 4 0-16,-1-4 0 0,0 0 0 15,-12 0 0-15,0 0 0 0,-7 3 0 0,-7-3 0 16,0 4 0-16,-5-4 0 0,-1 0 0 16,-7 4 0-16,1-1 0 0,6 2 0 0,-7-3 0 15,1 3 0-15,5-2 0 0,8 1 0 16,0 0 0-16,-1-1 0 0,6 1 0 0,2-4 0 15,5 4 0-15,1-1 0 0,12-3 0 16,1 0 0-16,5 0 0 0,8 0 0 0,6 0 0 16,7 4 0-16,-1-4 0 0,1 0 0 15,6 0 0-15,-7 0 0 0,1 0 0 0,-7 0 0 16,0 0 0-16,0 0 0 0,-13 0 0 0,7 0 0 16,-14 0 0-16,0 0 0 0,-6 0 0 15,0 0 0-15,-6 0 0 0,0 0 0 0,-7 0 0 16,-7 0 0-16,0 0 0 0,1 3 0 15,-13-3-85-15,6 0-684 0,-13 0-330 16,5 0-244-16,-4 0 43 0,-1 5 222 0,0-5 126 16,-1 0 183-16,8 0 255 0,-1-5 241 15</inkml:trace>
  <inkml:trace contextRef="#ctx0" brushRef="#br0" timeOffset="65914.61">27797 14111 186 0,'0'0'243'0,"-8"4"38"16,8-4 1-16,-6 4-31 0,6-1-24 16,-6 1-6-16,-1 0 8 0,0-1 15 15,1 1 19-15,-7 0 8 0,7-4 10 0,-8 3 0 16,2-3-19-16,-2 3-15 0,2-3-16 16,5 0 21-16,1 0-17 0,-1 0-22 15,0 0-21-15,1 0-38 0,6 0-35 16,6 0-23-16,1-3-32 0,6 3-29 15,0-3-17-15,13-1-9 0,0 0-3 16,7 1-1-16,6-5-2 0,7 5-1 0,5-5 0 16,1 1 1-16,7 3 1 0,0-3 0 15,0 3 86-15,-14 1 52 0,-5 0 30 16,-8-2 13-16,-13 1 7 0,-5 1 4 16,-14 0-84-16,0-1-50 0,-8 4-27 15,-4 0-15-15,-8 0-7 0,-5 0-6 16,-9 4-3-16,2-1-2 0,-7 0 1 15,-6 1-7-15,-2 4-3 0,-5-5-1 0,1 5 2 16,5-1 3-16,0 0 2 0,0 1 6 16,8-5 4-16,11 5 0 0,1-5-1 15,14 1-4-15,-1-4-3 0,13 4-1 16,6-4 0-16,7-4 30 0,13 4 70 16,0-4 38-16,13 1 29 0,0-1 16 15,13 0 8-15,7 1-25 0,0-1-66 0,6 0-36 16,0 1-28-16,-7 3-13 0,1 0-11 15,-14 0-3-15,-5 0-1 0,-21 0-2 16,-5 0-1-16,-14 0-74 0,-7 0-152 16,-13 0-244-16,-12 0-330 0,-1-4-354 15,-5 4-158-15,-2 0 217 0,1-4 81 16,6 1 171-16,7 3 250 0,6 0 276 16</inkml:trace>
  <inkml:trace contextRef="#ctx0" brushRef="#br0" timeOffset="70853.83">7320 6788 48 0,'-20'4'329'0,"8"-1"88"15,-2-3 89-15,-5 4 91 0,6-4-14 16,0 0-44-16,7 4 5 0,-2-4 38 16,2 0 98-16,0 3 8 0,6-3 31 0,6 0-33 15,8-3-76-15,-2 3-96 0,15-4-365 16,-1 4-149-16,13-4 0 0,-1 4 0 16,8-3 0-16,6-1 0 0,7 1 0 0,-1-1 0 15,7 1 0-15,8-2 0 0,-2-2 0 16,7 4 0-16,6-5 0 0,-5 5 0 15,-1-1 0-15,-6 0 0 0,-7 4 0 0,-6-3 0 16,-8 3 0-16,-5 0 0 0,-13 0 0 16,-7 0 0-16,0 0 0 0,-13 0 0 15,-1 0 0-15,-4 0 0 0,-2 0 0 0,-6 3 0 16,0-3 0-16,-6 4 0 0,-8-4 0 16,1 7 0-16,-6-3 0 0,6 0 0 0,-7-4 0 15,0 3 0-15,1 0-908 0,-7-3-453 16,6-3-191-16,1-4 230 0,-1-4 177 15,8-1 209-15,-2-2 342 0,2-8 278 16</inkml:trace>
  <inkml:trace contextRef="#ctx0" brushRef="#br0" timeOffset="83971.03">944 7880 573 0,'13'-19'810'0,"-7"1"217"0,0-3 145 15,-6 2 276-15,8 1-243 0,-8 3-317 0,0 8-266 16,6-4-274-16,-6 8-250 0,0 3-98 16,0 0 0-16,0 6 0 0,0 5 0 0,0 4 0 15,0 3 0-15,0 5 0 0,0-2 0 0,6 5 0 16,1-1 0-16,0 1 0 0,-1 0 0 16,7-4 0-16,7 0 0 0,6-5 0 0,-7-2 0 15,1 1 0-15,6-5 0 0,-13-9 0 16,6 6 0-16,-6-8 0 0,1-3 0 0,-2-2 0 15,-5-2 0-15,-7-4 0 0,7-3 0 0,-7-4 0 16,0 3 0-16,0-3 0 0,0 3 0 16,0 0 0-16,6 5 0 0,0 2 0 0,1 5 0 15,-1-1 0-15,1 8 0 0,6-1 0 16,-7 5 0-16,8 2 0 0,-2 1 0 0,8-3 0 16,-7 3 0-16,13-4 0 0,0 0 0 15,1-7 0-15,-9 0 0 0,9-3 0 16,-7-8 0-16,-1 3 0 0,0-6 0 0,-6-1 0 15,7-3 0-15,-6-4 0 0,-8-4 0 16,6 0 0-16,-5 5 0 0,0-5 0 0,-7 0 0 16,-7-4 0-16,0 1 0 0,1 4 0 0,-14-1 0 15,8 1 0-15,-8 7 0 0,1-1 0 16,-7 7 0-16,-1 6 0 0,7 2 0 16,-6 8 0-16,14-1 0 0,5 0 0 0,-6 6-135 15,13-6-714-15,-7 0-366 0,14 2-196 16,0-10 79-16,6 2 110 0,13-5 190 15,0-2 425-15,13-1 284 0</inkml:trace>
  <inkml:trace contextRef="#ctx0" brushRef="#br0" timeOffset="84111.04">1804 7499 88 0,'25'-4'686'0,"-5"-3"242"16,6 0 166-16,-6-8 92 0,5 4 350 16,8-3-438-16,-1-2-357 0,8 2-293 0,-7 3-195 15,6-1-120-15,-1 6-133 0,-5-2-43 16,-1 5-444-16,-12 3-484 0,-6 3-312 15,-8 8-160-15,-12 1 231 0,-8 9 90 16,2 2 254-16,-15 2 370 0</inkml:trace>
  <inkml:trace contextRef="#ctx0" brushRef="#br0" timeOffset="86015.2">3796 6792 575 0,'14'-4'960'16,"-2"-6"169"-16,2-5 86 0,-1 0 329 15,-1-4-222-15,8-3-500 0,0 4-384 16,5 0-252-16,1 0-186 0,7 3 0 15,-7 0 0-15,0 3 0 0,1 6-101 0,-8 6-638 16,-12 6-431-16,-1 11-220 0,-19 3 23 16,0 7 178-16,-13 5 165 0,-1 5 315 15,2 4 333-15</inkml:trace>
  <inkml:trace contextRef="#ctx0" brushRef="#br0" timeOffset="86121.21">3926 6891 20 0,'-12'29'478'0,"-1"-7"187"16,6-7 146-16,0-5 118 0,7-2 96 15,14-11-25-15,-1-6-261 0,13-1-198 16,0-5-211-16,7-7-308 0,5-8-475 15,1-2-447-15,7-12-239 0,-7-3 112 16,7-5-3-16,-7-3 107 0,0-4 272 16,-7-3 306-16</inkml:trace>
  <inkml:trace contextRef="#ctx0" brushRef="#br0" timeOffset="87331.31">4441 6297 145 0,'6'-7'743'0,"-6"-4"246"0,0 4 145 16,8-1 126-16,-2 5 315 0,0-1-511 15,7 4-369-15,0 7-299 0,7 1-206 16,-1 2-190-16,7 5 0 0,-6 7 0 0,-1-3 0 15,1 6 0-15,0-3 0 0,-7 4 0 16,-1-3 0-16,-4 2 0 0,-2-7 0 16,-6 0 0-16,-6-3 0 0,6-4 0 0,-14-4 0 15,8 0 0-15,-7-7 0 0,-7-3 0 16,8-5 0-16,-8-3 0 0,0-7 0 16,7-4 0-16,0-4 0 0,6-4 0 0,1 2 0 15,12-5 0-15,8 0 0 0,-2 0 0 16,15 0 0-16,5-4 0 0,1 3 0 15,-1 2 0-15,14 0-139 0,-7-2-506 16,12 5-160-16,-4 0-82 0,-2-1-18 0,1 8 186 16,-7-3 403-16,-7 7 347 0,-12 3 333 15,0 4 301-15,-14-4 133 0,-6 7 6 16,0 1-93-16,0 0-157 0,-13 3-220 16,6 4-179-16,-13 4-155 0,8 8 0 15,-8-2 0-15,1 9 0 0,-1 3 0 0,0 3 0 16,1 1 0-16,-1-1 0 0,8 0 0 15,-2 6 0-15,2-6 0 0,5 0 0 16,7-2 0-16,-6-2 0 0,12-2 0 0,-6-5 0 16,13-2 0-16,-7-5 0 0,8-7 0 15,5-4 0-15,-6-2 0 0,6-6 0 16,1-7 0-16,0 1 0 0,-7-4 0 0,0-3 0 16,0 3 0-16,-1 0 0 0,2 0 0 15,-8 7 0-15,1 4 0 0,-7 0 0 0,7 4 0 16,-1 3 0-16,-6 4 0 0,7 0 0 15,-1 0 0-15,0 0 0 0,1 4 0 16,0-4 0-16,-1 0 0 0,0-4 0 0,1 0 0 16,0-3 0-16,6-3 0 0,-7-6 0 15,7 2 0-15,0-5 0 0,-7 1 0 16,8 4 0-16,-1-5 0 0,0 4 0 0,-7 0 0 16,7 5 0-16,-7 3 0 0,8-1 0 15,-8 1 0-15,7 3 0 0,-6 4 0 16,6-3 0-16,0 3 0 0,0-4 0 0,7 4 0 15,-7-4 0-15,6-3 0 0,0 0 0 16,8-4 0-16,-1-4 0 0,6-6 0 16,-6 2 0-16,7-7 0 0,-1 0 0 0,1 1 0 15,-7-2 0-15,-6 6 0 0,-1 3 0 16,-5-1 0-16,-2 5 0 0,-6 3 0 16,1 0 0-16,0 4 0 0,-7 3 0 0,0 1 0 15,0 3 0-15,-7 3 0 0,0 4 0 16,1 1 0-16,-6 3 0 0,4 4 0 15,-4-1 0-15,5 0 0 0,7 1 0 0,0 4 0 16,0-8 0-16,7 0 0 0,-1-4 0 16,0-3 0-16,8-8 0 0,-2-3 0 15,-5-4 0-15,6-8 0 0,0-3 0 0,1-4 0 16,-8-3 0-16,-6-7 0 0,6-1 0 16,-12-3 0-16,0-8 0 0,-2 1 0 0,-11-9 0 15,6 2 0-15,-12-1 0 0,5 3 0 16,0 1 0-16,1 7 0 0,-1 7 0 15,7 8 0-15,0 7 0 0,6 4 0 16,1 11 0-16,0 2 0 0,-1 10 0 0,7 6 0 16,0 10 0-16,7 5 0 0,-1 3 0 15,0 4 0-15,7 4 0 0,7 3 0 0,0-3 0 16,6 3 0-16,-1-3 0 0,1-4 0 16,7-4 0-16,7-7 0 0,-8-4 0 15,7-6 0-15,-6-5 0 0,-1-11 0 0,-6 1 0 16,1-9 0-16,-9-2 0 0,2-1 0 15,-7-3 0-15,-6-1 0 0,0 1 0 0,-1 0 0 16,0 2 0-16,-6 6 0 0,0-1 0 16,6 7 0-16,-6 2 0 0,0 2 0 15,8 2 0-15,-2 6 0 0,0-1 0 16,1 3 0-16,6 6 0 0,0-1 0 0,0-1 0 16,0 1 0-16,7-1 0 0,-7-2 0 15,6-2 0-15,0-6 0 0,-5 0 0 0,-1-8 0 16,0 0 0-16,0-3 0 0,-7-4 0 15,0 0 0-15,2-4 0 0,-8-3 0 16,0 0 0-16,-8-4 0 0,-4 1 0 0,-1-2 0 16,-7 1 0-16,0 4 0 0,-6 3 0 15,1 4 0-15,-8 7 0 0,7 1 0 0,0 6 0 16,6 4 0-16,1 5 0 0,-1-1 0 16,8 3-438-16,4-2-613 0,2-6-276 15,12-2-131-15,8-4 237 0,12-4 89 16,-1-7 258-16,9 1 410 0</inkml:trace>
  <inkml:trace contextRef="#ctx0" brushRef="#br0" timeOffset="87719.34">6213 5052 12 0,'26'-16'484'0,"-7"6"169"0,1-1 127 16,-1 0 142-16,-5 4 135 0,5-1 21 15,-6 5-201-15,0-1-167 0,0 4-132 16,0 0-164-16,0 4-161 0,-6-1-111 0,5 5-64 16,-4-1-28-16,-2-4-17 0,-6 1-6 15,6-4 2-15,-6 4-15 0,7-4-14 16,-7 0 0-16,0-4 0 0,6 0 0 0,-6-6 0 15,7-1 0-15,-1 0 0 0,1-4 0 16,-1 4 0-16,0-4 0 0,2 9 0 16,4-6 0-16,-5 9 0 0,6-1 0 0,0 4 0 15,0 0 0-15,0 4 0 0,7 3 0 16,-1-4 0-16,1 2 0 0,-8-5 0 16,8 0 0-16,-7 0 0 0,0-5 0 0,-6-5 0 15,5 2 0-15,2-6 0 0,-8-1 0 16,0 0 0-16,8-4 0 0,-8 1 0 0,7 0 0 15,1 0 0-15,-8 3 0 0,14 1 0 16,-8 3 0-16,1-1 0 0,7 2 0 16,-7 2 0-16,6 1 0 0,1 3 0 15,-1 0 0-15,1 1 0 0,6 0 0 0,-13 3 0 16,7 0 0-16,-8 0 0 0,8 0 0 16,-7 0 0-16,-6-5 0 0,6 5-110 0,-13 0-438 15,0-3-493-15,0-1-268 0,-6-3-87 16,-1 0 190-16,0-4 97 0,1-4 278 15,6 0 390-15</inkml:trace>
  <inkml:trace contextRef="#ctx0" brushRef="#br0" timeOffset="94346.23">2175 7711 73 0,'-7'11'492'0,"-6"-4"139"16,7 0 124-16,0 1 143 0,-2 0 125 15,2-5 83-15,0 5-137 0,-1-5-131 0,0-3-133 16,7 4-175-16,0 0-359 0,0-4-171 15,0 0 0-15,0 0 0 0,0-4 0 0,7 0 0 16,6 1 0-16,-7-1 0 0,8-3 0 16,-1-4 0-16,0 3 0 0,0-3 0 15,7 0 0-15,-8 4 0 0,8-4 0 0,-7 4 0 16,7-1 0-16,-8 2 0 0,2-3 0 16,5 2 0-16,-6 0 0 0,0 0 0 15,-7-4-563-15,8-1-589 0,-8 1-241 0,7 0-47 16,0-7 202-16,6 0 130 15,1-1 359-15,6-2 352 0</inkml:trace>
  <inkml:trace contextRef="#ctx0" brushRef="#br0" timeOffset="94818.49">2689 7297 333 0,'0'-11'691'16,"-6"0"236"-16,6 3 186 0,-7 2 163 15,1-2 75-15,6 5-324 0,-7 0-274 0,0 6-291 16,7-3-232-16,0 7-202 0,-6 3-28 15,6 2 0-15,6-1 0 0,-6 3 0 16,7 1 0-16,0 0 0 0,6 0 0 0,0-1 0 16,0-3 0-16,7 0 0 0,-8-4 0 15,8-2 0-15,-7-2 0 0,7-3 0 16,-8 0 0-16,2-3 0 0,-1-6 0 0,-7-1 0 16,7-5 0-16,-6 1 0 0,-1-5 0 15,0 0 0-15,-6-6 0 0,7 6 0 16,-7-1 0-16,0-3 0 0,0 9 0 15,0 3 0-15,7 0 0 0,-7 3 0 0,6 5 0 16,-6 6 0-16,7 5 0 0,6-2 0 16,-6 3 0-16,5 1 0 0,-6 1 0 15,8 0 0-15,-1-4 0 0,7 1 0 0,-8-5 0 16,8 1 0-16,-7-4 0 0,0-4 0 16,6 1 0-16,-5-9 0 0,-2 2 0 15,-5-5 0-15,6-4 0 0,-6-1 0 0,-1-3 0 16,0 1 0-16,-6-7 0 0,0 3 0 15,0-4 0-15,-6 2 0 0,-7-2 0 0,0-3 0 16,0 8 0-16,0 3 0 0,0 0 0 16,-6 10 0-16,5 1 0 0,-6 4 0 15,8 7 0-15,-1 5 0 0,0-3 0 16,0 6 0-16,-1-5-309 0,-4 4-770 0,4-7-278 16,8-3-135-16,-7-4 249 0,13-8 85 15,0-7 289-15,13 0 408 0</inkml:trace>
  <inkml:trace contextRef="#ctx0" brushRef="#br0" timeOffset="95014.51">3080 6591 198 0,'0'-12'883'15,"6"-6"205"-15,-6-1 108 0,0-2 209 0,7-2 195 16,-7 6-608-16,7-3-473 0,-1 3-258 16,1 7-212-16,-1-2-49 0,0 7 0 15,8 5 0-15,-2 5 0 0,-4 2 0 16,4 8 0-16,1 7 0 0,7 0 0 0,-8 0 0 15,2 7 0-15,-8-3 0 0,1 0-836 16,-14-6-368-16,7-3-200 0,-12-7 48 16,-2-10 96-16,-5-7 127 0,12-13 524 15,14-5 286-15</inkml:trace>
  <inkml:trace contextRef="#ctx0" brushRef="#br0" timeOffset="96465.66">2930 7766 195 0,'6'-3'522'0,"-6"-1"144"15,0 0 141-15,0 1 157 0,0 0 50 16,0-2 66-16,0 2-157 0,0 3-154 0,0-5-162 16,8 5-187-16,-2 5-201 0,0-2-214 15,1 2-5-15,6-2 0 0,0 4 0 16,-7 0 0-16,8 1 0 0,-2-1 0 16,2 0 0-16,-8-3 0 0,7 3 0 0,0-3 0 15,-6 0 0-15,5-1 0 0,2-3 0 16,-1-3 0-16,-1-1 0 0,2-3 0 15,-2-1 0-15,2 1 0 0,-1 0 0 0,-7-1 0 16,7 1 0-16,0 0 0 0,1-4 0 16,5-1 0-16,-6 1 0 0,6 0 0 15,1-3 0-15,0 3 0 0,5-3 0 0,1-5 0 16,-6 5 0-16,13-5 0 0,-13 5 0 16,5-6 0-16,-12 6 0 0,0 3 0 15,1-4 0-15,-2 5 0 0,2-1 0 0,-2-4 0 16,-5 4 0-16,6 0 0 0,0-4 0 15,-7-3 0-15,8-1 0 0,-8 1 0 16,0-4 0-16,1 1 0 0,0-1 0 0,-1 3 0 16,1-3 0-16,-7 4 0 0,0 3 0 15,0 1 0-15,0 0 0 0,0 2 0 16,0 1 0-16,0 0 0 0,0 4 0 0,0-5 0 16,0 9 0-16,0 0 0 0,-13 3-585 15,6 0-498-15,-12 6-258 0,5 3-78 16,2 5 187-16,-8 0 111 0,7 2 319 15,0 1 376-15</inkml:trace>
  <inkml:trace contextRef="#ctx0" brushRef="#br0" timeOffset="96711.65">3334 7744 621 0,'-7'-3'1003'16,"1"-5"148"-16,0-3 79 0,-1 0 351 15,0 0-229-15,7 4-638 0,0 0-346 0,7 3-197 16,6 8-171-16,0 3 0 0,7 4 0 16,0 7 0-16,12 4 0 0,1 8 0 15,-1 6 0-15,1 1 0 0,5 2 0 0,-5 3 0 16,-1-2 0-16,-5-1 0 0,-1 3 0 16,-7-6 0-16,-6-3-439 0,-6-4-652 15,-1-2-265-15,1-2-103 0,0-3 201 16,-1-5 88-16,0-2 364 0,-6 0 379 15</inkml:trace>
  <inkml:trace contextRef="#ctx0" brushRef="#br0" timeOffset="97029.71">3627 8334 55 0,'-13'4'692'0,"0"0"301"0,7-1 158 16,-8 1 114-16,2 0 332 0,12-1-418 0,-7 1-414 16,0-1-374-16,7 5-288 0,0-1-103 15,7 0 0-15,0 1 0 0,-1 3 0 0,8-4 0 16,-2 0 0-16,1 1 0 0,7-2 0 15,0-6 0-15,5 0 0 0,-5 0 0 16,6-6 0-16,0 2 0 0,-7-7 0 16,7 0 0-16,0 0 0 0,-6 0 0 0,-1 4 0 15,-5-1 0-15,-2 1 0 0,-5 4 0 16,0-1 0-16,-1 0 0 0,-6 1 0 16,7-1 0-16,-7 0 0 0,0 1 0 0,6-2 0 15,-6 3 0-15,6-6 0 0,-6 0 0 16,8 1 0-16,-8-4 0 0,6 0 0 15,-6-4 0-15,0 1 0 0,0 2 0 0,6-2 0 16,-6 3 0-16,-6-3 0 0,6-1-686 16,-6 0-459-16,-2 0-262 0,2 1 24 15,0 3 232-15,-7-4 133 0,6 1 246 16,0-5 337-16</inkml:trace>
  <inkml:trace contextRef="#ctx0" brushRef="#br0" timeOffset="97729.73">3523 9254 606 0,'7'-16'954'0,"-7"2"169"0,-7 0 92 0,0-1 338 16,1 1-287-16,0 2-432 0,-1 1-393 16,0 0-242-16,1 8-199 0,-1-4 0 15,7 2 0-15,-6 5 0 0,-1 0 0 16,7 0 0-16,0 5 0 0,0 2 0 0,0-4 0 16,7 1 0-16,-7 0 0 0,6-1 0 15,-6 1 0-15,0 0 0 0,0-4 0 16,0 0 0-16,0 0 0 0,0 0 0 0,-6-4 0 15,-1 0 0-15,7 1 0 0,-6 3 0 16,-1-4 0-16,1 0 0 0,6 4 0 16,0 0 0-16,0 4 0 0,6 3 0 0,7 4 0 15,0 8 0-15,14 3 0 0,-1 11 0 16,6 0 0-16,7 10 0 0,0 1 0 16,7 5 0-16,-7-2 0 0,6 0 0 15,-5-3 0-15,-14-4 0 0,-1-4-420 0,-5-5-648 16,-7 2-269-16,-6-8-121 0,-7 1 207 15,-7-4 83-15,0-4 329 0,-5 1 394 16</inkml:trace>
  <inkml:trace contextRef="#ctx0" brushRef="#br0" timeOffset="99133.57">3719 9796 85 0,'-20'-15'597'0,"13"1"160"0,-6-9 138 16,13 1 117-16,0-7 184 0,13-4-171 15,7-10-252-15,13-5-178 0,6-11-157 16,13-7-144-16,6-3-120 0,0 2-77 15,7 2-18-15,-12 6-5 0,-7 7-8 0,-7 13-32 16,-7 6-34-16,-12 7 0 0,-7 4 0 16,-13 11 0-16,-7 3 0 0,1 8 0 15,-7 8 0-15,-6 7 0 0,5 3 0 0,-6 4 0 16,1 0 0-16,6 7 0 0,0 1 0 16,-7-1 0-16,14 4 0 0,-7 0 0 15,7 0 0-15,6-1 0 0,0-5 0 0,0-2 0 16,6-6 0-16,1-5 0 0,5-3 0 15,2-8 0-15,-2-6 0 0,8-8 0 16,-1-3 0-16,1-5 0 0,0-6 0 16,-1-2 0-16,-6-2 0 0,-6-1 0 0,-1-2 0 15,0 2 0-15,-6 5 0 0,0-1 0 16,0 8 0-16,0 4 0 0,-6 3 0 16,6 3 0-16,0 5 0 0,0 3 0 0,6 7 0 15,-6 0 0-15,8 4 0 0,-2 0 0 16,0 0 0-16,8 0 0 0,-8-3 0 15,0-1 0-15,7 0 0 0,-6-3 0 0,0-4 0 16,-1 0 0-16,-6-4 0 0,6-3 0 16,1-8 0-16,0 0 0 0,-1-6 0 15,7-1 0-15,-7-8 0 0,8 1 0 16,-2-4 0-16,2 4 0 0,-1 3 0 0,0 1 0 16,0 6 0-16,-1 1 0 0,2 3 0 15,-1 8 0-15,0-1 0 0,0 5 0 16,0-1 0-16,0 4 0 0,-7 4 0 0,8-1 0 15,-8-3 0-15,0 4 0 0,1 0 0 16,-1-4 0-16,-6-4 0 0,7 0 0 16,-7-3 0-16,0 0 0 0,0-4 0 0,0-3 0 15,0 2 0-15,0-2 0 0,0-2 0 16,0-2 0-16,0 4 0 0,7 2 0 16,-1-2 0-16,0-4 0 0,8 3 0 0,-2-3 0 15,2-4 0-15,5 1 0 0,7-6 0 16,0 5 0-16,1-3 0 0,5-1 0 15,-6-4 0-15,-1 5 0 0,2-1 0 0,-7 1 0 16,0 3 0-16,-14 0 0 0,0 4 0 16,0-1 0-16,-12 8 0 0,0 0 0 15,-8 8 0-15,2 3 0 0,-1 3 0 0,-7 8 0 16,0 0 0-16,1 3 0 0,-1 2 0 16,8-2 0-16,-2-2 0 0,2-2 0 15,5 1 0-15,7-3 0 0,0-5 0 16,7 1 0-16,-1-4 0 0,0 0 0 0,14 0 0 15,-7 0 0-15,0 0 0 0,6 7 0 16,7 0 0-16,1 4 0 0,-1 4 0 16,6 7 0-16,1 7 0 0,-1 4 0 0,1 4 0 15,-1 7 0-15,1 0 0 0,-7 3 0 16,0-3 0-16,-7 0 0 0,1 0 0 16,-6-7 0-16,-2 0 0 0,-5-8 0 0,-1-3 0 15,1-8 0-15,-7-7 0 0,0-4 0 16,-7-7 0-16,1-7 0 0,-1-8 0 15,-5-7 0-15,-2-7 0 0,-6-7 0 0,8-12 0 16,-8-11 0-16,13-3 0 0,-5-4 0 16,12 0 0-16,6 4 0 0,7 3 0 15,0 4 0-15,13 0 0 0,1 4 0 16,-2 7 0-16,1 0-71 0,0 7-28 16,-6 4 56-16,-1 8 53 0,-5 3 43 0,-8 7 27 15,0 0-10-15,1 4-70 0,0 1 0 16,-1 2 0-16,-6 5 0 0,0-2 0 15,0 5 0-15,7-3 0 0,-7 3 0 0,-7 0 0 16,7 0 0-16,0 0 0 0,-6 3 0 16,-1 5 0-16,0 0 0 0,-5 6 0 15,-2 1 0-15,8 3 0 0,-7 0 0 0,6 4 0 16,7-4 0-16,0 2 0 0,7-3 0 16,6-2 0-16,0 0 0 0,6-4 0 15,1-8 0-15,-1 0 0 0,1-3 0 16,6-3 0-16,-6-4 0 0,5-8 0 0,-5-3 0 15,6-1 0-15,-6-6 0 0,-1-4 0 16,-5-8 0-16,-2-7 0 0,1-4 0 0,1-7 0 16,-8-7 0-16,-6-1 0 0,0-1 0 15,-13-7 0-15,6 9 0 0,-12 3 0 16,-1 8 0-16,1 6 0 0,-7 6 0 16,0 9 0-16,0 9 0 0,0-1 0 0,7 11 0 15,-1 3 0-15,0 5 0 0,7 3 0 16,7 11 0-16,-1 0 0 0,7 14 0 15,7 1 0-15,-1 6 0 0,7 10 0 0,0-3 0 16,6 5 0-16,1 4 0 0,0 0 0 16,-1 6 0-16,1-2 0 0,-1-4 0 15,1-5 0-15,-7-7 0 0,0-5 0 0,0-10 0 16,0-10 0-16,-7-11 0 0,7-6 0 16,1-13 0-16,-2-11 0 0,8 1 0 15,6-8 0-15,-7 5 0 0,7-1 0 0,1 3 0 16,5 4 0-16,-6 1 0 0,1-1 0 15,-1 5-79-15,-7 2-798 0,-6-3-367 16,0 4-196-16,-7-1 94 0,2 1 150 16,-8 3 183-16,-8 1 405 0,2 3 286 15</inkml:trace>
  <inkml:trace contextRef="#ctx0" brushRef="#br0" timeOffset="99791.63">1061 8660 74 0,'0'-11'680'0,"-7"4"282"15,-5-4 152-15,-8 0 107 0,1 0 363 16,5 3-442-16,-6 1-377 0,8 4-349 15,-1 3-188-15,6 3-223 0,7 4-5 0,0 1 0 16,0 7 0-16,7-1 0 0,12 1 0 0,-5 3 0 16,12-3 0-16,-1-1 0 0,15-2 0 15,5-2 0-15,7-6 0 0,1-4 0 0,12-11 0 16,0 0 0-16,0-11 0 0,0-3 0 16,0-8 0-16,-13-4 0 0,0 0 0 0,-12-3 0 15,-8-4 0-15,-6 0 0 0,-7-4 0 16,-5 0 0-16,-8 9 0 0,0 2 0 15,1 4 0-15,-7 7 0 0,7 9 0 0,-7 1 0 16,0 9 0-16,6 7 0 0,1 3 0 16,-7 9 0-16,0 2 0 0,-13 12-521 0,6 3-566 15,-12 0-259-15,-7 8-85 0,6 4 189 16,-13 2 95-16,7 4 342 0,0 2 377 16</inkml:trace>
  <inkml:trace contextRef="#ctx0" brushRef="#br0" timeOffset="100039.65">1523 8803 137 0,'-6'4'788'15,"6"-8"255"-15,-7-11 137 0,1-3 167 16,6-8 263-16,-6 1-523 0,6-1-421 16,0 4-333-16,0 4-333 0,0 7 0 0,6 11 0 15,0 11 0-15,1 14 0 0,-1 16 0 16,1 18 0-16,6 17 0 0,-7 23 0 0,14 19 0 16,0 21 0-16,-1 7 0 0,7-3 0 15,0-16 0-15,1-2 0 0,-9-11 0 16,2-11 0-16,0-8 0 0,-7-7 0 0,-1-7 0 15,-4-12 0-15,-2-7 0 0,0-10 0 16,1-8 0-16,0-10 0 0,-1-14 0 0,-6-1 0 16,0-15-413-16,0-4-559 0,0-4-351 15,-6-3-133-15,-1-5 298 0,-6 6 102 16,7-5 185-16,-8 8 289 0,-5-6 272 16</inkml:trace>
  <inkml:trace contextRef="#ctx0" brushRef="#br0" timeOffset="100302.67">1628 10525 667 0,'-26'11'1001'0,"6"3"176"15,-5-2 121-15,-2 2 355 0,7-3-317 16,1 1-481-16,6-2-651 0,7 1-204 16,-1 0 0-16,7 4 0 0,0-1 0 0,13 4 0 15,0 1 0-15,0 3 0 0,0 0 0 16,0-4 0-16,6 1 0 0,1-4 0 0,0-1 0 16,-1-3 0-16,1-1 0 0,-8-6 0 15,8 1 0-15,0-10 0 0,-1 1 0 0,1-2 0 16,-1-9 0-16,1 4 0 0,6-7 0 15,-6-1 0-15,5-7 0 0,1 0 0 16,-6 1 0-16,6 0 0 0,-13-4 0 0,7 7 0 16,-7-4 0-16,0 3 0 0,-6 5 0 15,-1 0 0-15,0-4-589 0,-6 4-790 16,-6 3-178-16,6-2 101 0,-6 1 174 16,-1 2 238-16,-6-1 489 0,0 4 260 0</inkml:trace>
  <inkml:trace contextRef="#ctx0" brushRef="#br0" timeOffset="101462.77">827 12598 498 0,'19'-26'768'0,"-12"1"217"0,-7-4 175 15,0 2 270-15,-7 2-103 0,-6 6-347 16,0 5-263-16,-6 11-391 0,-1 3-326 0,1 11 0 16,-7 4 0-16,6 13 0 0,7 6 0 0,-1 2 0 15,8 8 0-15,0 4 0 0,0-4 0 16,12 3 0-16,-6 1 0 0,6-4 0 0,8-4 0 15,-8-3 0-15,13-4 0 0,1-7 0 16,0-8 0-16,6-7 0 0,-7-8 0 0,7-6 0 16,0-8 0-16,-6-7 0 0,-1-4 0 15,1-7 0-15,-7-4 0 0,0-1 0 0,-13-5 0 16,0 2 0-16,0 0 0 0,-7 4 0 16,1 4 0-16,-1 7 0 0,-5 4 0 0,4 7 0 15,2 4 0-15,6 2 0 0,-6 10 0 0,6 2 0 16,0 4 0-16,0-2 0 0,0 8 0 15,6 0 0-15,0-2 0 0,8 0 0 0,-8-1 0 16,7 1 0-16,0-4 0 0,-6 0 0 16,13-3 0-16,-8-6 0 0,8 3 0 0,-1-10 0 15,7 3 0-15,1-10 0 0,-1-3 0 16,0-7-123-16,0 1-508 0,7-5-145 16,-7-3-99-16,-1-1 32 0,8 1 130 0,-14 3 274 15,8-3 259-15,-7 4 195 0,-8-5 185 16,1 7 239-16,0-2 258 0,0 4 98 15,-7-2-6-15,2 9-59 0,-8-1-123 16,6 5-299-16,-6 2-308 0,-6 8 0 0,-2 0 0 16,2 8 0-16,0 2 0 0,-1 1 0 15,1 0 0-15,6 4 0 0,0 3 0 0,0-3 0 16,6 3 0-16,7-3 0 0,7-3 0 16,0 2 0-16,-1-3 0 0,7-4 0 0,0-3 0 15,-7-4 0-15,7-4 0 0,0-1 0 16,-6-8 0-16,7-1 0 0,-9-9 0 15,-4-7 0-15,-1-3 0 0,0-4 0 0,-6 2 0 16,-1-9 0-16,-6 3 0 0,0-7 0 16,-13-7 0-16,6 1 0 0,-12-5 0 0,-7-3 0 15,0 6 0-15,-1 6 0 0,-5 6 0 16,-1 2 0-16,1 13 0 0,6 4 0 16,-1 6 0-16,9 9 0 0,4 6 0 0,1 4 0 15,7 8 0-15,6 7 0 0,6 6 0 0,7 8 0 16,7 5 0-16,6 3 0 0,0 2 0 15,7 5 0-15,-1 4 0 0,7-4 0 16,-13-1 0-16,7 2 0 0,-7-4-206 0,-7-9-704 16,-5-3-370-16,-2-3-192 0,-12-4 165 15,6-4 180-15,2-7 223 0,-8-7 432 16,6-4 420-16,-6-7 249 0,0-7 163 16,0-5 128-16,0-4 107 0,-6 2-18 15,6-5-45-15,-8 0-3 0,8 1 78 0,8-2 68 16,-8 2 0-16,12 0-31 0,1-1-57 15,1 1-74-15,4-1-88 0,2 3-99 16,7 2-326-16,-1 7 0 0,0-1 0 16,0 7 0-16,-7 8 0 0,7 8 0 0,-13-2 0 15,1 9 0-15,-2 4 0 0,-6 3 0 16,2 0 0-16,-2 0 0 0,0 0 0 16,-6 0 0-16,0-4-240 0,0-3-796 0,0 0-313 15,-6-8-166-15,6-3 282 16,-6-8 116-16,6-3 218 0,-8-8 382 0,8-8 243 15</inkml:trace>
  <inkml:trace contextRef="#ctx0" brushRef="#br0" timeOffset="101837.8">1934 11606 24 0,'-20'-8'534'0,"7"1"116"16,0-1 61-16,0 1 33 0,7 0 18 15,6 0-329-15,6-4-241 0,1 3-189 16,12 1-193-16,0-1-171 0,1 5-198 15,7-4-90-15,-1 3-10 0,0 4 36 16,-7 7 109-16,7 0 210 0,-6 8 336 16,5 4 238-16,-11 2 167 0,-2-3 117 0,2 5 92 15,-1-4 17-15,-7-5-67 0,14 4-56 16,-8-3 58-16,8-1-27 0,0-3-27 16,-1-4-28-16,1 1-20 0,6-4-51 15,0-8-44-15,-7 0-44 0,1-3-59 16,-7 0-265-16,7-8-33 0,-8 1 0 0,-4-5 0 15,-2-2 0-15,0-2 0 0,-6-3 0 16,0 1 0-16,-6-4 0 0,0 7 0 0,-8-3 0 16,-5 2 0-16,-1 4 0 0,0 9 0 15,-12 6 0-15,6 4 0 0,0 4 0 16,0 6 0-16,0 1 0 0,0 5 0 0,6 2 0 16,1 0-58-16,5-4-985 0,2-2-296 15,5-1-157-15,0-8 177 0,21-6 107 16,6-5 263-16,-1-7 445 0,13 1 236 15</inkml:trace>
  <inkml:trace contextRef="#ctx0" brushRef="#br0" timeOffset="102115.82">2364 11462 42 0,'26'-3'581'16,"-1"-5"175"-16,-5 8 182 0,0-4 178 15,-1 4 256-15,1 0-204 0,-7 4-283 0,0 4-198 16,-7-5-215-16,1 5-298 0,-1 0-174 16,1-5 0-16,-7 5 0 0,0-4 0 0,0-4 0 15,0 0 0-15,0-4 0 0,0-4 0 16,0-3 0-16,0-8 0 0,7 5 0 15,-7-8 0-15,6 0 0 0,8-3 0 0,-8 3 0 16,6-1 0-16,8 5 0 0,-7 3 0 16,1 1 0-16,4 3 0 0,-4 3 0 15,5 4 0-15,1 4 0 0,-8 4 0 0,2 4 0 16,5 3 0-16,-12 0 0 0,6 3 0 16,-7 1 0-16,0 0 0 0,8-4 0 15,-8 0 0-15,1 0 0 0,0-7 0 0,-1-4 0 16,-6-8-468-16,7-3-730 0,-7-7-236 15,6-4-33-15,7-8 215 0,0-2 150 16,7-1 366-16,-1 3 345 0</inkml:trace>
  <inkml:trace contextRef="#ctx0" brushRef="#br0" timeOffset="102500.86">3054 11016 72 0,'13'-4'659'0,"0"0"220"0,0-7 218 15,-6-4 116-15,-1-3 362 0,1 0-400 0,-1 0-338 16,-12-1-258-16,6 9-474 0,-7-2-105 16,-6 9 0-16,0 6 0 0,-7 1 0 15,8 11 0-15,-8 3 0 0,7 4 0 16,-1 0 0-16,8 4 0 0,0-1 0 0,6 1 0 15,6-3 0-15,0-6 0 0,8 1 0 16,-1-6 0-16,7-1 0 0,-1-8 0 16,0 0 0-16,1 2 0 0,-1-2 0 0,7 1 0 15,-6-1 0-15,0 1 0 0,-1 0 0 16,1 3 0-16,-7-3 0 0,-6 6 0 16,-1 3 0-16,-6 1 0 0,-6 4 0 0,-1 4 0 15,-12 0 0-15,5-4 0 0,-5 4 0 16,-1-1 0-16,0-1 0 0,1-6 0 0,0-3-88 15,-1-11-987-15,7-7-290 0,19-11-160 16,1-8 210-16,13-7 109 0,12-7 307 16,14 3 422-16</inkml:trace>
  <inkml:trace contextRef="#ctx0" brushRef="#br0" timeOffset="102616.86">3321 11122 67 0,'33'-15'699'0,"-7"4"306"16,0 4 159-16,-13-4 128 0,7 4 323 16,-8 4-325-16,-5-6-546 0,-1 6-429 15,1 3-315-15,-1 0 0 0,-6 0 0 16,-6 0 0-16,6 0-904 0,-7-3-400 0,1-5-177 15,-1-3 116-15,1-4 103 0,6-7 242 16,-6 0 479-16,6-3 253 0</inkml:trace>
  <inkml:trace contextRef="#ctx0" brushRef="#br0" timeOffset="105395.09">977 8601 69 0,'12'-14'500'0,"8"-1"154"0,-13 0 122 16,5 1 113-16,-5-1 46 0,0 5 4 15,-1-2-100-15,0 5-134 0,1 3-123 16,0 4-127-16,-1 0-135 0,1 8-87 0,-1-1-84 16,-6 8-62-16,7 3-28 0,-1 4-59 0,-6 0 0 15,7 4 0-15,-1-1 0 0,0 0 0 16,-6 1 0-16,0-3 0 0,8-5 0 0,-8 1 0 16,6-1 0-16,0-7 0 0,1-1 0 15,6-5 0-15,-7-2 0 0,7-3 0 0,-7 0 0 16,8-3 0-16,-1-5 0 0,6-3 0 15,1 0 0-15,6-1 0 0,6-6 0 0,2 0 0 16,-2-4 0-16,7-3 0 0,0-1 0 16,7-3 0-16,-7-1 0 0,13 1 0 0,-13 0 0 15,0 3 0-15,-1 3 0 0,-5 2 0 16,-1 3 0-16,-5 3 0 0,-7 0 0 0,-1 1 0 16,0 3 0-16,1 0 0 0,0 0 0 15,-1 0 0-15,-5 0 0 0,5 4 0 0,-6 0 0 16,0-1 0-16,-1 0 0 0,8 5 0 15,-6-5 0-15,-1 5 0 0,-7-1 0 0,0 4 0 16,1-3 0-16,-7 3 0 0,0-5 0 16,0 5 0-16,0-3 0 0,0 3 0 0,7-4 0 15,-7 1 0-15,-7-1 0 0,7-3 0 16,0-1 0-16,-7 2 0 0,7-6 0 16,-6 5 0-16,0-8 0 0,-7 3 0 0,6-1 0 15,0 1 0-15,-5-3 0 0,-2 5 0 0,8-1 0 16,-7-4 0-16,6 8 0 0,1-4 0 15,-1 4 0-15,7 0 0 0,0-1 0 0,-6-3 0 16,6 4-763-16,-6-4-467 0,6-4-201 16,-14 0 41-16,8-7 147 0,6-3 168 15,0-5 438-15,12-10 298 0</inkml:trace>
  <inkml:trace contextRef="#ctx0" brushRef="#br0" timeOffset="106391.18">3380 11144 213 0,'19'-26'871'0,"1"-7"207"16,-14 7 111-16,0 1 207 0,2 7 173 16,-2 3-555-16,0 8-471 0,1 3-256 15,-1 11-256-15,-6 8-31 0,0 7 0 0,0 8 0 16,-6 2 0-16,-1 9 0 0,1-2 0 15,0 3 0-15,-2 2 0 0,2-5 0 16,0 2-459-16,-7-5-656 0,-7 1-256 0,0-1-90 16,-6-3 193-16,1-3 116 0,-1-1 372 15,-1-3 365-15</inkml:trace>
  <inkml:trace contextRef="#ctx0" brushRef="#br0" timeOffset="110226.51">1302 14272 440 0,'-13'-18'699'0,"-7"4"152"0,1-1 155 0,6 0 256 16,-6 1 106-16,12 7-278 0,-6-1-195 15,7 8-315-15,-8 3-580 0,14 4 0 16,0 9 0-16,6-2 0 0,2 8 0 0,-2 0 0 16,14 4 0-16,-8-1 0 0,1 0 0 15,7-2 0-15,6-1 0 0,-7-4 0 0,15-7 0 16,-9 1 0-16,1-9 0 0,0-3 0 15,0-3 0-15,-6-9 0 0,-1-6 0 0,1-4 0 16,-7-4 0-16,-7-3 0 0,1-4 0 0,-14 0 0 16,1 0 0-16,-7 1 0 0,0 2 0 15,0 4 0-15,0 4 0 0,0 8 0 16,0 3 0-16,7-1 0 0,-2 6 0 0,8 2 0 16,8 4 0-16,-2 0 0 0,0 4 0 15,1-1 0-15,6 0 0 0,6 1 0 0,7-4 0 16,-6 0 0-16,7-4 0 0,-2-2 0 15,1-5 0-15,0-5 0 0,-6-2 0 16,6-3 0-16,-7-5 0 0,-5-3 0 0,-2-2 0 16,1-1 0-16,1 0 0 0,-8 2 0 15,0-3 0-15,0 8 0 0,-6 0 0 16,0 5 0-16,8 3 0 0,-8 5 0 0,6 1 0 16,-6 7 0-16,6 4 0 0,8 4 0 15,-8 0 0-15,13 7 0 0,-5 0 0 0,12 11 0 16,0 3 0-16,7 8 0 0,-1 0 0 15,7 7 0-15,6 4 0 0,1 1 0 0,-7-2 0 16,7 1 0-16,-13-4 0 0,-1-3 0 16,1-4 0-16,-14-4 0 0,0-3 0 15,-6-7 0-15,1-9 0 0,-8 2 0 0,-12-9 0 16,-1-3 0-16,-6-7 0 0,0-4 0 16,-13-7 0-16,-7-8 0 0,1-8 0 15,-7-5 0-15,-7-12 0 0,1-1 0 0,5-3 0 16,1 1 0-16,1 2 0 0,5 8 0 15,13 0 0-15,1 4 0 0,6 7 0 0,6 3 0 16,7 1 0-16,7 7 0 0,-1 4 0 16,7 3 0-16,6 8 0 0,1 3 0 0,0 4 0 15,5 7 0-15,-5 5 0 0,-6 6 0 16,-1 1 0-16,-7 2 0 0,0 5 0 16,-6-1 0-16,-6 1 0 0,6 1 0 0,0-7 0 15,-6 3 0-15,6-9-583 0,0-7-827 16,0-2-190-16,6-13 169 0,7-10 215 15,13-12 232-15,0 0 390 0,14-9 279 16</inkml:trace>
  <inkml:trace contextRef="#ctx0" brushRef="#br0" timeOffset="111245.59">2435 13280 401 0,'7'-33'767'16,"0"7"234"-16,-7 1 210 0,-7 6 289 16,0 1-5-16,1 6-375 0,0 5-424 15,-2 7-696-15,-4 4 0 0,5 7 0 0,-6 7 0 16,6 5 0-16,1-1 0 0,0 7 0 15,0 1 0-15,-2-5 0 0,8 4 0 16,0 1 0-16,8-5 0 0,-2-3 0 0,0 0 0 16,14-8 0-16,-7-3 0 0,-1-2 0 15,8-9 0-15,0-5 0 0,-7-2 0 16,7-8 0-16,-8-3 0 0,2-4 0 0,-2-11 0 16,-5 0 0-16,-1-7 0 0,-6-8 0 15,0-4 0-15,-6-2 0 0,-1-5 0 16,-12-3 0-16,0-1 0 0,-8 1 0 0,1 4 0 15,-6 3 0-15,-1 8 0 0,7 2 0 16,-7 12 0-16,1 8 0 0,6 6 0 0,0 5 0 16,7 6 0-16,-1 8 0 0,7 4 0 15,13 7 0-15,-7 3 0 0,14 9 0 16,-1 6 0-16,13 4 0 0,1 0 0 0,0 4 0 16,6 3 0-16,7-4 0 0,-1 1 0 15,1-5 0-15,-1-2 0 0,7 0 0 16,-6-9 0-16,6-2 0 0,0-8 0 0,6-8 0 15,-6-6 0-15,7-12 0 0,-7 0 0 16,0-6 0-16,-7-2 0 0,-5-2 0 16,-1-4 0-16,-6 2 0 0,-8-1 0 0,-5 2 0 15,0-3 0-15,-14 4 0 0,0 2 0 16,1 4 0-16,-14 9 0 0,1-1 0 16,-7 11 0-16,0 0 0 0,6 7 0 0,-5 4 0 15,5 1 0-15,7-2 0 0,-7 5 0 16,14-5 0-16,-1 6 0 0,0-5 0 15,7-1 0-15,7 2 0 0,6-5 0 0,0-3 0 16,1-1 0-16,4 1 0 0,2-4 0 16,0 0 0-16,-1-4 0 0,1 1 0 15,0-5 0-15,-1-2 0 0,1-5 0 0,6 0 0 16,-7-7 0-16,1 0 0 0,0 0 0 16,-1-4 0-16,-6-2 0 0,6-2 0 15,-5-3 0-15,-2 0 0 0,2-7 0 0,-8-4 0 16,1-4 0-16,-1-7 0 0,-6 0 0 15,-6-3 0-15,-1-1 0 0,-13-4 0 16,0 9 0-16,-12-1 0 0,-1 7 0 0,1 8 0 16,-7 6 0-16,7 9 0 0,5 7 0 15,1 7 0-15,7 7 0 0,-1 4 0 16,14 11 0-16,0 8 0 0,6 3 0 0,12 3 0 16,1 8 0-16,7-4 0 0,0 7 0 15,6-2 0-15,6 3 0 0,1-5 0 16,-7 1 0-16,7 1 0 0,-8-5 0 15,1 0 0-15,-6-7 0 0,0-7 0 0,-7-4 0 16,-1-11 0-16,-5 0 0 0,6-11 0 16,-7-4 0-16,8-7 0 0,-1 1 0 15,-1-9 0-15,8 0 0 0,-6-3 0 0,5 1 0 16,0-5 0-16,0 7 0 0,-5 1 0 16,-1 4 0-16,0 3 0 0,0 3 0 15,-7 5 0-15,1 6 0 0,0 0 0 0,-7 6 0 16,6 4 0-16,0 3 0 0,1 2 0 15,0 4 0-15,-1 3 0 0,7 1 0 16,7 4 0-16,-8-5 0 0,15 1 0 0,-1 0 0 16,-6-5 0-16,12 2 0 0,-6-9 0 15,7 1 0-15,-1-8 0 0,1-3 0 16,-1-8 0-16,7-7 0 0,0-7 0 16,1-1 0-16,-8-7 0 0,1 2 0 0,-14-2 0 15,7 4 0-15,-20-4 0 0,8 4 0 16,-14 0 0-16,-7 8 0 0,-6-1 0 15,-13 8-1180-15,7-1-343 0,-7 0-106 0,-7 12 341 16,7 4 168-16,-13 3 299 0,7 10 385 16</inkml:trace>
  <inkml:trace contextRef="#ctx0" brushRef="#br0" timeOffset="111408.63">3471 11722 325 0,'-26'23'664'0,"6"-12"151"0,7 0 163 16,13-4 187-16,7-3 239 0,5-4-269 0,8 0-231 15,6-4-158-15,1 4-691 0,-1 4-55 16,-1 0 0-16,-5 7 0 0,0-1 0 15,-8 5 0-15,2 7 0 0,-14 4 0 0,0-1 0 16,-7 5 0-16,0-1 0 0,-5 0 0 16,-8-3 0-16,0 0-714 0,1-12-766 15,-1-6-159-15,14-12 194 0,0-11 192 16,18-7 334-16,21-11 431 0</inkml:trace>
  <inkml:trace contextRef="#ctx0" brushRef="#br0" timeOffset="111543.62">4090 11587 516 0,'32'-18'919'0,"-6"3"184"0,-13 4 98 16,7 1 301-16,-14-2-161 0,1 5-468 16,-7 3-475-16,0 4-478 0,-7 0-590 15,1 0-455-15,-8 0-247 0,8 4 49 16,-7 0 137-16,0-4 177 0,7 0 358 16,-7-4 306-16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4:33:53.150"/>
    </inkml:context>
    <inkml:brush xml:id="br0">
      <inkml:brushProperty name="width" value="0.05292" units="cm"/>
      <inkml:brushProperty name="height" value="0.05292" units="cm"/>
      <inkml:brushProperty name="color" value="#FF0000"/>
    </inkml:brush>
  </inkml:definitions>
  <inkml:trace contextRef="#ctx0" brushRef="#br0">5907 8319 90 0,'-6'7'291'0,"-8"5"36"16,1 3 25-16,0 3 21 0,-6 4-56 15,-1 3 1-15,-13 1 42 0,7-1 42 16,-13 5 70-16,7-1 69 0,-7 5 131 15,6-9 60-15,0-3 13 0,14-5-11 16,-1-1-78-16,8-9-101 0,12-3-301 0,0-4-254 16,12-11 0-16,8-5 0 0,13-1 0 15,12-13 0-15,7 1 0 0,19-8 0 16,2 0 0-16,11-2 0 0,7-9 0 0,14 1 0 16,-1-1 0-16,0 4 0 0,0 0 0 15,-6 4 0-15,-13 3 0 0,0 8 0 0,-20-1 0 16,0 4 0-16,-20 4 0 0,-5 1 0 15,-8 6 0-15,-7-3 0 0,-11 3 0 16,-2 5 0-16,-4-5 0 0,-2 0 0 0,-6 5-461 16,0-2-383-16,0 4-267 0,0-3-216 15,-6 0 154-15,6 0 157 0,0 0 132 16,-8 0 193-16,2 5 229 0</inkml:trace>
  <inkml:trace contextRef="#ctx0" brushRef="#br0" timeOffset="247.01">6942 7770 267 0,'-13'-4'630'0,"1"-3"187"15,-2 0 183-15,-5-4 176 0,-1-1 201 16,0 1-249-16,1-3-240 0,-1 7-215 0,8-1-438 16,-2-3-235-16,8 8 0 0,6-4 0 15,6 2 0-15,8 2 0 0,5-1 0 16,7 1 0-16,13 3 0 0,1 0 0 16,5 3 0-16,7 4 0 0,-1 2 0 0,2 1 0 15,-1 1 0-15,-7 0 0 0,-5 3 0 16,-7 4 0-16,-14-2 0 0,-6 6 0 0,-13 0 0 15,-7 7 0-15,-12 0 0 0,-1 3 0 16,-12 10 0-16,-1-2 0 0,-6-1 0 16,7-2-514-16,-1 0-690 0,1-11-231 15,12-1-19-15,0-10 206 0,14-4 149 16,-7-3 378-16,13-5 339 0</inkml:trace>
  <inkml:trace contextRef="#ctx0" brushRef="#br0" timeOffset="5006.95">11286 6063 417 0,'13'-7'578'0,"-13"-8"128"0,7 4 113 15,-1-4 74-15,1 4-159 0,-7 4-18 16,0-1-139-16,0 5-147 0,0 3-129 0,0 3-81 16,0 8-70-16,0 0-46 0,-7 8-24 15,1-1-10-15,-1 4-18 0,1 0-24 16,-1-4-17-16,0 1-10 0,1-1-6 15,6-4-1-15,-6-3 8 0,6-3 6 16,-6-4 4-16,6-4 2 0,-8-4 1 16,8 1 29-16,0-5 46 0,-6-2 74 15,0 1 37-15,6-1 26 0,0-1 15 0,0-1-22 16,0 2-144-16,6-1-76 0,0 0 0 16,8-1 0-16,-2-2 0 0,8 3 0 15,7-1 0-15,5-2 0 0,7 3 0 0,7 0 0 16,5 0 0-16,8 0 0 0,6 5 0 15,0-2 0-15,7 0 0 0,6 1 0 0,-6 0 0 16,6 3 0-16,1-3 0 0,5 4 0 16,7-2 0-16,0-2 0 0,0 4 0 15,7-5 0-15,7 5 0 0,-2-5 0 0,2 0 0 16,5-2 0-16,1 2 0 0,7-3 0 16,-8 4 0-16,7-1 0 0,-6-2 0 15,13 3 0-15,0-1 0 0,0-3 0 0,-1 8 0 16,1-5 0-16,-7 5 0 0,0 3 0 15,0-4 0-15,1 4 0 0,-1-4 0 0,-7 4 0 16,8 0 0-16,-1-3 0 0,1 3 0 16,-1 0 0-16,-1-3 0 0,2 3 0 15,-7 0 0-15,-7 0 0 0,-7 0 0 0,1 0 0 16,0 0 0-16,-6-5 0 0,-1 5 0 16,-7-3 0-16,1 3 0 0,0 0 0 15,0-4 0-15,6 1 0 0,-7 3 0 0,7-4 0 16,0 0 0-16,7 4 0 0,0 0 0 15,-8 0 0-15,2 0 0 0,6 0 0 0,-14 0 0 16,7 4 0-16,-6-4 0 0,6 0 0 16,-12 0 0-16,5 0 0 0,1 0 0 15,-7 0 0-15,6 0 0 0,1-4 0 0,0 4 0 16,0-3 0-16,6 3 0 0,1-5 0 16,-2 2 0-16,-5 0 0 0,6-2 0 15,-6 5 0-15,-8-2 0 0,8 2 0 0,-6 0 0 16,-8 0 0-16,8-5 0 0,-8 5 0 15,8 0 0-15,-2 0 0 0,2 0 0 0,-1 0 0 16,7 5 0-16,0-5 0 0,-2 0 0 16,9 0 0-16,-7 2 0 0,-1-2 0 15,1 5 0-15,-7-5 0 0,1 3 0 0,-2-3 0 16,2 3 0-16,-2-3 0 0,2 0 0 16,-1 5 0-16,0-5 0 0,7 0 0 15,-7 3 0-15,7-3 0 0,-8 0 0 0,8 0 0 16,0 0 0-16,-7-3 0 0,7 6 0 15,-7-3 0-15,-6 0 0 0,-1 0 0 0,1 4 0 16,-7-4 0-16,-6 0 0 0,6 4 0 16,0-4 0-16,0 3 0 0,0 1 0 15,-6 4 0-15,0-2 0 0,-13 5 0 0,-1 0 0 16,-6 0 0-16,-7 4 0 0,-6 0 0 16,-6-1 0-16,-1 4 0 0,-5 5 0 15,-2-2 0-15,2-2 0 0,-8 3 0 0,0 0 0 16,1 1 0-16,0-2 0 0,-1 1 0 15,1-1 0-15,-7 2 0 0,0-2 0 16,0 2 0-16,0-2 0 0,-7 2 0 0,7-1 0 16,-13 0 0-16,6-4 0 0,-11 3-389 15,-2-2-773-15,0-4-252 0,7 0-72 16,7-4 236-16,6 6 142 0,12 2 320 16,15 7 369-16</inkml:trace>
  <inkml:trace contextRef="#ctx0" brushRef="#br0" timeOffset="5863.02">13904 4971 174 0,'0'4'791'0,"0"-12"232"16,0-3 162-16,7-7 205 0,6 0 265 16,0-4-552-16,13-4-381 0,6 4-574 15,2-4-148-15,4 5 0 0,8-1 0 16,0 2 0-16,5 7 0 0,1-1 0 0,1 2 0 15,6 1 0-15,-1 3 0 0,-6 5 0 16,-6 0 0-16,-7 3-190 0,-19-5-939 16,-8 5-282-16,-18 0-124 0,-8 0 288 15,2 5 113-15,-15-2 269 0,9 0 406 16</inkml:trace>
  <inkml:trace contextRef="#ctx0" brushRef="#br0" timeOffset="6034.03">14432 4729 92 0,'-20'7'619'0,"0"-3"232"0,2-4 217 15,4 0 146-15,1 4 359 0,0-4-347 16,6 0-338-16,1 4-271 0,0 3-574 15,0 4-43-15,6 7 0 0,0 4 0 0,6 4 0 16,0 3 0-16,-6 8 0 0,6-1 0 16,1 5 0-16,0-5 0 0,-1 5 0 15,-6-5 0-15,7 1 0 0,-1-3 0 0,-6-7 0 16,6 4 0-16,2-10-240 0,-2-6-944 16,6-8-255-16,8-3-90 0,7-8 249 15,-1-7 133-15,6-7 363 0,1 0 367 16</inkml:trace>
  <inkml:trace contextRef="#ctx0" brushRef="#br0" timeOffset="6402.06">14607 5128 357 0,'14'-29'750'0,"-1"0"306"0,-7 0 165 16,1-1 260-16,-7 5 72 0,7 6-435 16,-7 1-463-16,6 7-655 0,0 4 0 0,0 7 0 15,2 3 0-15,4 5 0 0,1 10 0 16,1 0 0-16,-2 8 0 0,2-1 0 0,-2 5 0 16,-5-1 0-16,6 0 0 0,-6-3 0 15,-1 0 0-15,-6-9 0 0,6 3 0 16,-6-9 0-16,0-5 0 0,-6 2 0 0,0-8 0 15,-1-8 0-15,-13-2 0 0,8-5 0 16,-8-3 0-16,0-3 0 0,1-10 0 16,-1-1 0-16,8-5 0 0,5-7 0 0,0 0 0 15,7 1 0-15,14-1 0 0,-2 7 0 16,14 0 0-16,1 4 0 0,11 7 0 0,1 9 0 16,1-3 0-16,-1 13 0 0,6 3 0 15,1 8 0-15,-7 3 0 0,1 5 0 16,-8 6 0-16,-7 8 0 0,2 2 0 0,-14 6 0 15,0-1 0-15,-13 7 0 0,-7 0 0 16,-6-3 0-16,-6 4 0 0,-7-5 0 16,-7 1 0-16,-6-5 0 0,7-1 0 0,-8-6 0 15,1 0 0-15,0 1 0 0,7-8 0 16,6-7 0-16,0-3-1164 0,6-8-282 16,13-12-141-16,1-2 260 0,19-12 112 15,7 1 406-15,26-9 367 0</inkml:trace>
  <inkml:trace contextRef="#ctx0" brushRef="#br0" timeOffset="6588.08">15728 4905 251 0,'13'4'950'0,"0"-8"212"15,-13 1 112-15,7 3 301 0,-7-4 126 16,6 4-678-16,0-4-768 0,1 4-255 16,6-3 0-16,6-2 0 0,7 3 0 0,1-3 0 15,11-2 0-15,2-4 0 0,5 4 0 16,8 0 0-16,-1-5 0 0,0 1 0 0,0-3-961 15,0-4-388-15,0 3-175 0,-6-3 185 16,-1 3 149-16,-5 0 232 0,-8 8 410 16,-6-1 256-16</inkml:trace>
  <inkml:trace contextRef="#ctx0" brushRef="#br0" timeOffset="6799.1">16522 4711 256 0,'7'0'721'0,"-7"0"291"0,-7-4 176 16,1 0 206-16,-1 4 237 0,-5 0-490 16,-2 0-393-16,-5 8-648 0,-1-1-100 0,0 4 0 15,2 4 0-15,-2 2 0 0,0 6 0 16,1-1 0-16,-1 4 0 0,14 3 0 15,-7 1 0-15,13-1 0 0,0 0 0 0,6 4 0 16,1-4 0-16,5-4 0 0,8 2 0 16,6-5 0-16,1 0 0 0,5-7 0 15,1-5 0-15,5 1 0 0,1-3 0 0,7-8 0 16,-1 0 0-16,2-4 0 0,-2-7 0 16,1-3-300-16,-7-5-720 0,-1-3-331 15,-11-4-148-15,-1-3 312 0,-14 0 113 16,-12-1 215-16,-6 1 296 0,-7 0 264 15</inkml:trace>
  <inkml:trace contextRef="#ctx0" brushRef="#br0" timeOffset="6985.11">16574 4766 53 0,'-26'-5'640'0,"7"5"216"0,-1-2 159 16,14 2 108-16,0 0 306 0,-1 0-309 16,14 2-323-16,-1 3-244 0,0 6-187 15,1 0-127-15,-1 4-239 0,1 3 0 0,0 0 0 16,-7 8 0-16,0-5 0 0,0 6 0 15,-7-6 0-15,-6 5 0 0,6-4 0 16,-5 0 0-16,-2-8-496 0,2-3-712 16,5-4-229-16,0-7-22 0,7-2 206 15,7-6 143-15,12 0 394 0,1-3 335 0</inkml:trace>
  <inkml:trace contextRef="#ctx0" brushRef="#br0" timeOffset="7708.18">16672 4850 535 0,'7'-11'888'16,"0"-4"213"-16,-1 4 125 0,0 4 319 15,8-1-209-15,-2 2-406 0,-5 2-364 0,6 4-502 16,0 4-64-16,0-1 0 0,0 5 0 16,-7 2 0-16,8 5 0 0,-1-1 0 15,-1 9 0-15,2 3 0 0,-8-1 0 0,8 1 0 16,-8 3 0-16,0-3 0 0,1 0 0 16,-7-1 0-16,6-3 0 0,-6-4 0 15,-6-3 0-15,6-4 0 0,0 0 0 0,-7-4 0 16,1-3 0-16,0-4 0 0,-2 0 0 15,2-4 0-15,0-3 0 0,-8-4 0 16,8 0 0-16,0-4 0 0,6-3 0 0,-7-4 0 16,7-3 0-16,0-6 0 0,7 3 0 15,5-2 0-15,-5 5 0 0,12 0 0 0,-5-2 0 16,5 9 0-16,7 0 0 0,0 0 0 16,1 7 0-16,5 0 0 0,-6 3 0 15,7 5 0-15,-7-1 0 0,0 4 0 0,-7 4 0 16,1-1 0-16,-1 5 0 0,1 6 0 15,-8 4 0-15,8 1 0 0,-13 3 0 16,0 3 0-16,-1-2 0 0,0-2 0 0,-6 1 0 16,0-3 0-16,7-1 0 0,-7-3 0 15,-7-5 0-15,7 1 0 0,0-3 0 0,0-5 0 16,0 2 0-16,-6-5 0 0,6-5 0 16,-6-1 0-16,-1-2 0 0,0-3 0 15,7-4 0-15,0-3 0 0,0 0 0 16,0-4 0-16,14-4 0 0,-8 0 0 0,13 1 0 15,-5-1 0-15,12 4 0 0,-7 0 0 16,7 4 0-16,0 0 0 0,0 4 0 0,1 2 0 16,-1 4 0-16,-7 5 0 0,1-1 0 15,-8 8 0-15,2-4 0 0,-8 7 0 0,0 1 0 16,-6 2 0-16,7 5 0 0,-7-5 0 16,-7 10 0-16,7-6 0 0,0 4 0 15,-6 1 0-15,6-4 0 0,0 3 0 16,0 1 0-16,6-5 0 0,1 4 0 0,-1-3 0 15,8-4 0-15,-2 0 0 0,8 0 0 16,-7-8 0-16,7 1 0 0,0-4 0 0,-2-4 0 16,9 1 0-16,-7-5 0 0,-8-6 0 15,8 0 0-15,-7-1 0 0,0-7 0 0,-6 3 0 16,-1-3 0-16,-12 0 0 0,-1 0 0 16,-6 4 0-16,-6 0 0 0,-14 7 0 15,7 0 0-15,-14 3 0 0,8 2 0 16,-1 1 0-16,1 2 0 0,6-1-644 0,7-4-718 15,5-3-178-15,14 5 103 0,7-9 165 16,12 4 241-16,14-3 466 0,-1 2 265 16</inkml:trace>
  <inkml:trace contextRef="#ctx0" brushRef="#br0" timeOffset="7937.19">17720 4627 514 0,'33'0'746'0,"-7"3"165"16,0 1 163-16,7 3 221 0,-7 0-24 16,0 5-340-16,1-1-232 0,-1 3-182 0,-7 1-284 15,1-1-233-15,-8-2 0 0,-6 2 0 16,2-6 0-16,-8-1 0 0,-8-1 0 15,8-1 0-15,-12-5 0 0,6 0 0 0,-1-5 0 16,-6 3 0-16,6-9 0 0,7-1 0 16,-6-2 0-16,12-1 0 0,1-7 0 15,13 0 0-15,6-3 0 0,6 3 0 0,1-4 0 16,12 3 0-16,-5 6 0 0,5-1 0 16,-6 6 0-16,0 5 0 0,-6 0 0 0,-8 4 0 15,9-2-785-15,-15 2-591 0,0-4-168 16,0-4 143-16,1 3 158 0,-6-2 239 15,-2-2 470-15,8 1 251 0</inkml:trace>
  <inkml:trace contextRef="#ctx0" brushRef="#br0" timeOffset="15173.83">19935 7682 368 0,'-51'11'509'16,"4"-4"141"-16,-5 4 151 0,7-4 86 15,6 4 38-15,-1-7 155 0,15 4-107 0,5 0-148 16,8-5-173-16,12-3-195 0,12 3-393 16,21-3-64-16,19-3 0 0,19 3 0 15,27-3 0-15,13-2 0 0,25 2 0 0,28 3 0 16,25-5 0-16,26 5 0 0,25-3 0 15,1-1 0-15,0 1 0 0,-12-1 0 0,-28-3 0 16,-31 3 0-16,-28-3 0 0,-24 0 0 16,-27-1 0-16,-12-3 0 0,-28 1 0 15,-5-2 0-15,-20-2 0 0,-7 3 0 0,-5-1 0 16,-14 6 0-16,-7-2 0 0,-12 5 0 16,-8-2 0-16,1 2-1006 0,-19 0-328 15,5-6-176-15,-11 3 181 0,-1 2 140 16,-13-3 216-16,6 7 434 0,-13 3 252 15</inkml:trace>
  <inkml:trace contextRef="#ctx0" brushRef="#br0" timeOffset="16868.27">20052 8279 528 0,'20'-22'840'0,"-1"-3"220"16,1-1 143-16,-7-6 302 0,-6 1-178 16,-7 6-372-16,0 3-323 0,-7 4-491 15,0 3-141-15,-5 11 0 0,-8 4 0 0,1 11 0 16,-7 7 0-16,0 8 0 0,-1 7 0 16,1 4 0-16,0 7 0 0,0 0 0 15,7 0 0-15,5 3 0 0,2-3 0 0,-1 0 0 16,13 0 0-16,0-3 0 0,6-5 0 15,7-7 0-15,1-4 0 0,4-2 0 16,2-9 0-16,7-6 0 0,-1-4 0 0,6-4 0 16,1-7 0-16,-1-4 0 0,1-4 0 15,-1-3 0-15,1-7 0 0,-7-2 0 16,0 2 0-16,-7-4 0 0,1-1 0 0,-7 5 0 16,-6-1 0-16,5 4 0 0,-5 4 0 15,-7 3 0-15,6 1 0 0,-6 6 0 16,0 1 0-16,0 3 0 0,0 4 0 0,0 4 0 15,-6 3 0-15,6 1 0 0,-7 6 0 16,7 1 0-16,-6-1 0 0,6 4 0 0,-6 4 0 16,6 1 0-16,6-2 0 0,-6-3 0 15,6 5 0-15,1-5 0 0,6 0 0 16,0-7 0-16,0 0 0 0,7-4 0 0,-1-3 0 16,0-4 0-16,1-4 0 0,6 2 0 15,-7-10 0-15,1 1 0 0,0-8 0 16,-7 1 0-16,0 0 0 0,0 0 0 0,-7-1 0 15,1 1 0-15,-7 3 0 0,7 1 0 16,-7-1 0-16,0 4 0 0,0 0 0 0,6 4 0 16,-6-1 0-16,0 5 0 0,0 3 0 15,0 3 0-15,0 1 0 0,0 4 0 16,0-1 0-16,0 7 0 0,0 0 0 0,6 1 0 16,-6 1 0-16,7 2 0 0,-1 0 0 15,1-4 0-15,0 5 0 0,5-1 0 16,-4-6 0-16,4-2-113 0,1-6-592 0,0-1-290 15,6-3-245-15,1-3-106 0,6-5 260 16,-6 2 126-16,5-9 254 0,-5 4 324 16,-7 0 304-16,7-4 293 0,-6 0 213 15,-8 4 179-15,0-4 109 0,0 4 25 16,1 0 34-16,-7 5 205 0,7-3-55 16,-7 3-111-16,0-2-134 0,6 1-140 15,-6 0-350-15,7 3-190 0,-7 4 0 0,6 0 0 16,0 0 0-16,2 4 0 0,-2 3 0 15,0 4 0-15,0-1 0 0,1 5 0 0,0 4 0 16,-1 3 0-16,1-4 0 0,-1 8 0 16,-6-4 0-16,7-4 0 0,-7 4 0 15,0-3 0-15,-7-1 0 0,7-3 0 0,-6-1 0 16,6-3 0-16,-7-4 0 0,1 1 0 16,-1-5 0-16,7-3 0 0,-7 0 0 15,1-7 0-15,6 0 0 0,-6-5 0 0,6-2 0 16,0-4 0-16,6-8 0 0,0 0 0 15,8 1 0-15,-1-4 0 0,7 3 0 0,-2 1 0 16,2 2 0-16,0 4 0 0,-1 2 0 16,1-1 0-16,0 6 0 0,-1 1 0 15,1 0 0-15,-1 8 0 0,-6 3 0 0,6 3 0 16,-5 2 0-16,6 1 0 0,-8 9 0 16,8 0 0-16,-7 3 0 0,-7 1 0 15,8 3 0-15,-8-4 0 0,-6 7 0 0,0-6 0 16,0 3 0-16,-6-4 0 0,-2 0 0 15,8-2 0-15,-6-6 0 0,0 1 0 0,-1-7 0 16,1-2 0-16,-1-2 0 0,1-2 0 16,-1-6 0-16,7-3 0 0,0-3 0 15,0-5 0-15,7 1 0 0,-1-4 0 0,14-4 0 16,-8 1 0-16,15-1 0 0,-1 3 0 16,6 2 0-16,1-1 0 0,-1 4 0 15,1 3 0-15,-7 1 0 0,0 3 0 0,0-1 0 16,-13 9 0-16,1-5 0 0,-2 8 0 15,-5 4 0-15,-7 0 0 0,0 4 0 0,-7 2 0 16,7 5 0-16,-6-1 0 0,-7 5 0 16,6-1 0-16,1 4 0 0,6-3 0 15,-7 3 0-15,7-1 0 0,7 1 0 0,-1 0 0 16,8-3 0-16,5-4 0 0,0-1 0 16,8-7 0-16,-1 1 0 0,6-5 0 15,1-3 0-15,6-3 0 0,0-1 0 0,0-7 0 16,0 0 0-16,0 0 0 0,0 0 0 15,-7 0 0-15,2-3 0 0,-9-1 0 16,-5-4 0-16,-8 4 0 0,-4-3-290 0,-2-1-660 16,-12 2-356-16,-8-1-166 0,2 3 251 15,-8 4 120-15,1 0 208 0,-15 0 303 16,9 4 277-16</inkml:trace>
  <inkml:trace contextRef="#ctx0" brushRef="#br0" timeOffset="17080.29">21616 8338 483 0,'-7'-4'673'16,"7"4"150"-16,-7-3 136 0,7-2 129 16,0 5 69-16,0 0-193 0,0 0-170 0,7 5-165 15,0 6-159-15,-7-4-319 0,0 4-151 16,6 3 0-16,-12 5 0 0,6-1 0 16,-7 0 0-16,0 4 0 0,1-4 0 0,-1 1 0 15,1-1 0-15,0 1 0 0,-1-5 0 16,0-6-99-16,7-5-872 0,0-3-342 15,7-7-182-15,6-4 188 0,6-3 146 16,7-5 216-16,7 1 382 0,-1-5 264 16</inkml:trace>
  <inkml:trace contextRef="#ctx0" brushRef="#br0" timeOffset="17627.32">21824 8378 35 0,'26'-15'545'0,"-7"1"189"16,1-1 155-16,-7 5 161 0,7 2 234 0,-8 0-104 16,8 5-260-16,-7 3-202 0,-7 3-175 15,8 5-250-15,-8 0-293 0,0-1 0 16,-6 4 0-16,8 0 0 0,-8-1 0 0,0 1 0 15,6 0 0-15,-6 1 0 0,0-5 0 16,6 0 0-16,1-3 0 0,-1-1 0 16,8-3 0-16,-2 0 0 0,2-3 0 0,-2-5 0 15,2 1 0-15,5-4 0 0,-6 0 0 16,0 1 0-16,0-2 0 0,0 1 0 0,0 8 0 16,0-5 0-16,0 8 0 0,1 0 0 15,-8 0 0-15,7 4 0 0,0 3 0 16,0 1 0-16,-1-1 0 0,2 1 0 0,5-2 0 15,-5 2 0-15,5-1 0 0,0-3 0 16,1 0 0-16,-1-4 0 0,1 0 0 16,0-8 0-16,-1 1 0 0,1-4 0 0,-8-4 0 15,2-3 0-15,-8-4 0 0,7 0 0 16,-6-8 0-16,-1 1 0 0,1-7 0 0,-1-2 0 16,-6-1 0-16,0-5 0 0,-6-1 0 15,6 5 0-15,-7 7 0 0,1 4 0 16,6 4 0-16,-7 10 0 0,1 7 0 0,6 5 0 15,-7 9 0-15,7 7 0 0,-6 8 0 16,6 8 0-16,6 4 0 0,-6 4 0 16,7 3 0-16,-7 1 0 0,6-1 0 0,-6 0 0 15,0-3 0-15,-6-4 0 0,-1-4 0 16,1-7 0-16,-8 1 0 0,8-9-14 16,-7-7-133-16,7 1 97 0,-1-8 102 0,7 0 57 15,0-8-59-15,7 1-50 0,6-5 0 16,-1 2 0-16,8-1 0 0,6 0 0 15,7-4 0-15,-1 4 0 0,7-4 0 0,7 5 0 16,-1-1 0-16,2 0 0 0,-2-4 0 16,-6 4 0-16,0-4-643 0,-6 1-578 15,-1-5-221-15,1 1 18 0,-7-4 210 16,-7-4 153-16,7-6 364 0,0-1 327 16</inkml:trace>
  <inkml:trace contextRef="#ctx0" brushRef="#br0" timeOffset="18290.39">23589 8235 578 0,'32'-29'1000'0,"1"-11"173"0,-13 3 96 0,-8-4 369 16,2 9-225-16,-14 2-581 0,-7 8-544 15,-6 8-288-15,-7 6 0 0,-6 12 0 16,1 7 0-16,-8 11 0 0,0 8 0 0,0 6 0 16,1 4 0-16,-1 9 0 0,14-2 0 15,0 0 0-15,6 1 0 0,6-1 0 16,14 1 0-16,6-8 0 0,13 1 0 0,0-12 0 16,13-3 0-16,0-11 0 0,0-5 0 15,6-14 0-15,-6-2 0 0,1-13 0 0,-1-6 0 16,-7-5 0-16,-5-11 0 0,-1-6 0 15,-7-4 0-15,-13-11 0 0,1-4 0 16,-14-4 0-16,1-3 0 0,-7 2 0 0,-7 13 0 16,0 3 0-16,-5 15 0 0,-1 8 0 15,0 6 0-15,-1 11 0 0,1 12 0 16,14 6 0-16,-8 8 0 0,7 10 0 0,7 9 0 16,-1 10 0-16,7 1 0 0,7 10 0 15,-1 0 0-15,0 4 0 0,7 4 0 0,1 0 0 16,-2-1 0-16,8-3 0 0,-7 4 0 15,0-1 0-15,6-3 0 0,-5-3 0 0,-8-1 0 16,1-12 0-16,-1 3 0 0,-6-10 0 16,0-6 0-16,-6-1 0 0,-1-6 0 15,1-4 0-15,0-4 0 0,-2-4 0 16,2-3 0-16,0-4 0 0,6 0 0 0,-7-8-244 16,7-3-897-16,0-7-274 0,7-11-111 15,-1 0 281-15,8-8 115 0,-2 0 291 16,1-2 393-16</inkml:trace>
  <inkml:trace contextRef="#ctx0" brushRef="#br0" timeOffset="18713.41">23954 8378 312 0,'0'-4'695'0,"6"-2"162"0,0 1 137 16,1 2 149-16,-7-1 221 0,7 1-332 0,6-1-254 16,-7 0-182-16,14 1-176 0,-8 3-420 15,8-4 0-15,7 0 0 0,-1 1 0 0,-1-2 0 16,1-2 0-16,7-4-168 0,-1 0-572 15,2-4-331-15,-2-3-280 0,1 1 25 16,-8-6 218-16,8 5 127 0,-7 3 431 16,-6 0 517-16,-8 5 459 0,2-2 325 15,-2 5 280-15,-4 0 218 0,-2-1 108 16,-6 5-281-16,6-1-273 0,1 4-251 16,-1 4-469-16,-6 3-83 0,7 4 0 0,-1 3 0 15,1 5 0-15,-1 0 0 0,0 3 0 16,8 0 0-16,-8 3 0 0,1-3 0 0,6 0 0 15,0-3 0-15,-7-1 0 0,8-4 0 16,-2-3 0-16,2-3 0 0,5-5 0 16,-6-3 0-16,0-7 0 0,7-8 0 0,-7-3 0 15,6-3 0-15,-6-9 0 0,7-7 0 16,-1 1 0-16,-6-9 0 0,0 1 0 16,1 0 0-16,-8 5 0 0,7 1 0 0,-6 9 0 15,-1 4 0-15,-6 3 0 0,0 11 0 16,0 0 0-16,0 11 0 0,-6 4 0 0,6 3-245 15,-7 4-830-15,0 0-275 16,7 3-148-16,-6-2 248 0,12 2 87 0,8 4 268 16,5 0 419-16</inkml:trace>
  <inkml:trace contextRef="#ctx0" brushRef="#br0" timeOffset="22472.29">25191 8151 371 0,'33'-4'656'0,"-1"-3"181"16,-6-4 196-16,-6 4 191 0,-1-4 118 15,-13 0-242-15,8-1-218 0,-14 5-214 16,0 4-590-16,-6-1-78 0,-8 4 0 0,-5 4 0 15,-1 3 0-15,0 4 0 0,-6 4 0 16,1 3 0-16,-1 4 0 0,0-4 0 0,6 8 0 16,7-8 0-16,-7 4 0 0,14-4 0 15,0 1 0-15,6-4 0 0,6-5 0 16,0 1 0-16,8-3 0 0,5-8 0 0,1 0 0 16,0-4 0-16,-2-3 0 0,2-8 0 15,-1 0 0-15,1-7 0 0,0 4 0 16,-7-4 0-16,-7 4 0 0,8-1 0 0,-14 4 0 15,6 1 0-15,-6 7 0 0,0 3 0 16,0 8 0-16,-6 3 0 0,6 4 0 0,-7 5 0 16,7-2 0-16,0 4 0 0,0 4 0 15,7-3 0-15,-1-2 0 0,0-2 0 16,8 0 0-16,-2-8 0 0,8 0 0 0,-1-7 0 16,-5 0 0-16,5-7 0 0,7-4 0 15,-6-7 0-15,-1-4 0 0,1-4 0 16,6-3 0-16,-6-8 0 0,5-7 0 0,1-3 0 15,-6-9 0-15,0-2 0 0,-7-4 0 16,-1 3 0-16,-5 5 0 0,0 2 0 16,-14 4 0-16,7 8 0 0,-7 7 0 0,1 4 0 15,-7 7 0-15,7 3 0 0,-1 8 0 16,-6 4 0-16,7 3 0 0,-8 8 0 0,8 7 0 16,-7 3 0-16,0 9 0 0,6 3 0 15,1 7 0-15,0 3 0 0,6 8 0 16,-8 4 0-16,16 3 0 0,-8 0 0 0,6 1 0 15,0-1 0-15,7-4 0 0,-6-7 0 16,6-3 0-16,-1-4 0 0,-4-4 0 16,4-6 0-16,8-5 0 0,-7-7 0 0,7 0 0 15,-1-11 0-15,7 0 0 0,-6-5 0 16,6-8 0-16,0-1 0 0,-1-6 0 0,2-5 0 16,-8-1 0-16,1-3 0 0,-1-1 0 15,-12 5 0-15,6-4 0 0,-7 7 0 16,1 0 0-16,-1 7 0 0,1 1 0 0,-7 6 0 15,0 2 0-15,0 6 0 0,0 6 0 16,-7 2 0-16,7 3 0 0,-6 7 0 16,6-4 0-16,0 5 0 0,0-1 0 0,0 1 0 15,6-2 0-15,1-6 0 0,6 4 0 16,1-7 0-16,-2-5 0 0,8-3 0 0,-7-3 0 16,7-5 0-16,-2-2 0 0,2-6 0 15,0-1 0-15,-1-2 0 0,-12 1 0 16,6 3 0-16,-7 0 0 0,1 4 0 0,-1 1 0 15,1 6 0-15,-7 0 0 0,0 4 0 16,0 8 0-16,7 2 0 0,-7 1 0 16,6 4 0-16,0 0 0 0,2 3 0 0,4-4 0 15,1-3 0-15,7 5 0 0,0-10 0 16,6 1 0-16,6-2 0 0,1-2 0 0,-1-6 0 16,7-2 0-16,-6 3 0 0,5-9 0 15,2-1 0-15,-7-7 0 0,5 5 0 16,-5-7 0-16,-7 2 0 0,-7-3 0 0,1 4 0 15,-7-1 0-15,0 1 0 0,-6 7 0 16,-7 3 0-16,-7 1 0 0,1 4 0 16,-1 3 0-16,-12 3 0 0,5 8 0 0,-5 0 0 15,-1 0 0-15,0 5 0 0,1-2 0 16,6 4 0-16,0-3 0 0,7 3 0 16,6 0 0-16,6 1 0 0,7-4 0 0,0-1 0 15,14-3 0-15,-1-1 0 0,6-2 0 16,7 0 0-16,0-5 0 0,0-3 0 0,7 0 0 15,6 0 0-15,-7-3 0 0,8-1 0 16,-8-3 0-16,1 0 0 0,-1-1 0 16,-6 0-623-16,1 1-348 0,-1 0-128 15,-7 4 4-15,1-2 283 0,-1 10 347 16,-6-2 356-16,-6 0 348 0,-1 1 295 0,-5 0 349 16,-8-1 146-16,0 2-54 0,1-2-146 15,-7 0-182-15,-7 2-609 0,7-3-38 16,-6 3 0-16,6-5 0 0,-6 3 0 0,6 1 0 15,-8-4 0-15,2 4-126 0,0-8-1049 16,6-3-263-16,0-5-111 0,0 1 276 16,0-3 102-16,0-4 346 0,-6-4 387 15</inkml:trace>
  <inkml:trace contextRef="#ctx0" brushRef="#br0" timeOffset="35348.83">14217 7847 92 0,'0'-8'386'0,"0"1"112"0,0-3 110 16,-7 1 104-16,7 3-40 0,0 2-57 0,0-3-13 16,0 3 33-16,0 0-65 0,0 4-35 15,0 0-10-15,-6 4-12 0,6 3-40 16,0 1-43-16,-7-2-105 0,7 6-325 16,0-1 0-16,-6 0 0 0,6-1 0 0,-6 5 0 15,6-4 0-15,-7 5 0 0,7-6 0 16,0 1 0-16,0 0 0 0,0-4 0 15,7 4 0-15,-1-7 0 0,0 3 0 0,1-3 0 16,6 4 0-16,-6-8 0 0,12 3 0 16,0-3 0-16,1 0 0 0,7-3 0 15,-2 3 0-15,15-4 0 0,-2 0 0 0,1 0 0 16,7 1 0-16,6-1 0 0,6 0 0 16,7 1 0-16,1 0 0 0,-1-2 0 0,7 2 0 15,-7-1 0-15,6 4 0 0,1-3 0 16,6 3 0-16,-6-4 0 0,0 4 0 15,-1 0 0-15,-6 0 0 0,1 0 0 16,-1 0 0-16,0 0 0 0,0 0 0 0,-6 0 0 16,6 0 0-16,0 0 0 0,0 0 0 15,6 0 0-15,-5-4 0 0,5 4 0 0,-6 0 0 16,0 0 0-16,0 0 0 0,-6 0 0 16,6 0 0-16,-6 0 0 0,0 0 0 15,-1-3 0-15,7-1 0 0,0 4 0 0,8-4 0 16,-8 1 0-16,0 0 0 0,0-1 0 15,0-1 0-15,-7 2 0 0,-5-2 0 0,5 2 0 16,0 0 0-16,-5-1 0 0,5 4 0 16,1-4 0-16,0 1 0 0,0-5 0 15,-1 8 0-15,0-7 0 0,8 3 0 0,-8 1 0 16,0-5 0-16,-5 5 0 0,-1-5 0 16,-7 8 0-16,1-3 0 0,-7 3 0 15,-6 0 0-15,6-3 0 0,-13 3 0 0,6 0 0 16,1-4 0-16,-7 4 0 0,7-5 0 15,-7 5 0-15,0-3 0 0,-6 3 0 0,5-3 0 16,1-5 0-16,0 1 0 0,-6 3 0 16,-1-6 0-16,1 2 0 0,0 1 0 15,-7-1 0-15,-1-3 0 0,2 3 0 0,-8-2 0 16,7-1 0-16,-6 3 0 0,-1-2 0 16,1 2 0-16,-7-3 0 0,6-4 0 15,1 5 0-15,-7-1 0 0,7-3 0 0,-7 2 0 16,-7 1 0-16,0 0 0 0,1-1 0 15,-14 6 0-15,1-5 0 0,-7 0-853 16,-7-1-572-16,7-6-155 0,-7 0 208 0,7-4 156 16,-6-4 257-16,13 0 450 0,5 5 238 15</inkml:trace>
  <inkml:trace contextRef="#ctx0" brushRef="#br0" timeOffset="36141.92">15761 8851 380 0,'12'-41'600'15,"2"-2"215"-15,-1 2 262 0,-7 1 169 16,0 3 57-16,1 4-159 0,0 8-193 15,-7 6-276-15,6 4-675 0,0 12 0 0,2 11 0 16,4 9 0-16,1 17 0 0,0 16 0 16,0 9 0-16,-7 15 0 0,8 6 0 0,-1 12 0 15,0 7 0-15,-7 10 0 0,1 9 0 16,-1 6 0-16,-6 5 0 0,0 3 0 16,-6 0 0-16,6 0 0 0,0-16 0 15,0-6 0-15,0-14 0 0,0-15 0 0,6-8 0 16,-6-8 0-16,0-10 0 0,7-7 0 15,-7-7 0-15,0-9 0 0,0-5 0 0,0-10 0 16,0-6 0-16,0-2 0 0,7-9 0 16,-7-5 0-16,0-2 0 0,0-8 0 15,0-4 0-15,-7-6-671 0,0-8-696 0,1 0-193 16,-1-7 185-16,-6-4 233 0,0-8 192 16,7-6 282-16,0-4 312 0</inkml:trace>
  <inkml:trace contextRef="#ctx0" brushRef="#br0" timeOffset="36683.96">15688 8869 368 0,'14'-26'573'0,"-1"-7"154"16,-7 8 170-16,1-1 182 0,-7 8 47 15,0 3-10-15,0 8-146 0,-13 7-161 16,0 11-283-16,-13 8-526 0,6 10 0 0,-13 0 0 16,7 7 0-16,-6 1 0 0,7-4 0 15,-2 4 0-15,7-8 0 0,0 0 0 16,8-7 0-16,-1-3 0 0,6-5 0 0,1-6 0 16,6-8 0-16,6-8 0 0,1-4 0 15,6-1 0-15,7-13 0 0,-1-4 0 0,7-9 0 16,6-3 0-16,1-5 0 0,-1-4 0 15,8-1 0-15,-7 8 0 0,-1-3 0 16,1 11 0-16,-1 3 0 0,-6 4 0 0,-7 10 0 16,1 8 0-16,0 4 0 0,-1 7 0 15,1 11 0-15,-7 3 0 0,6 8 0 16,8 7 0-16,-1 1 0 0,-1 7 0 0,8-1 0 16,0 4 0-16,0-3 0 0,-1 3 0 15,1-4-366-15,-1-2-902 0,7-8-229 16,-7-5-5-16,1-6 260 0,-7-11 166 15,13-4 354-15,7-4 338 0</inkml:trace>
  <inkml:trace contextRef="#ctx0" brushRef="#br0" timeOffset="67415.13">14139 7766 219 0,'-7'0'402'15,"7"-3"56"-15,-6 3 46 0,-7 3 46 0,6 1-162 16,7 4-90-16,-6-1-51 15,0 0-14-15,6 4 11 0,-8-4 13 0,8 5 50 16,8-2 84-16,-8 1 32 0,0-4 4 16,6 4-38-16,0-7-54 0,-6 3-42 15,13 1-8-15,-6-5-30 0,6 5-34 16,7-5-22-16,-1 2-16 0,0-5-33 16,8 0-65-16,-1 0-37 0,6 0-19 0,1 0-12 15,-1 0-8-15,7 0-8 0,0 4 0 16,-7-1 3-16,15 0-3 0,-9 1 2 15,1 3 3-15,1-3 5 0,5 0-1 16,1-1 0-16,-1 1 33 0,1-4 24 16,0 0 13-16,0 0 7 0,-1-4-66 15,7 1-21-15,-7-1 0 0,1 0 0 0,0 1 0 16,6-1 0-16,-7 0 0 0,1 4 0 16,7 0 0-16,-8-3 0 0,1 3 0 0,-1 0 0 15,1 0 0-15,-1 0 0 0,-6 0 0 16,7 0 0-16,-7 0 0 0,6 3 0 15,-5-3 0-15,5-3 0 0,1 3 0 0,-1 0 0 16,14-3 0-16,-7 3 0 0,7 0 0 16,-8-4 0-16,8 4 0 0,0 0 0 15,-7 0 0-15,7-5 0 0,-8 5 0 0,2-3 0 16,-1-2 0-16,1 2 0 0,4 0 0 16,-4-5 0-16,-1 5 0 0,0-5 0 0,0 1 0 15,-6 3 0-15,5-3 0 0,2 0 0 16,-7 3 0-16,-1-3 0 0,7 4 0 15,-13-1 0-15,6-4 0 0,1 5 0 0,-7-1 0 16,7 0 0-16,-1 4 0 0,2-3-1 16,-9-1-4-16,8 4 1 0,0 0 8 15,-8 0 2-15,9 0-6 0,-9 0 0 0,1 0 0 16,-6 4 0-16,6-4 0 0,0 0 0 16,-6 0 0-16,6 0 0 0,7 0 0 15,-7 0 0-15,-1-4 0 0,1 4 0 0,1 0 0 16,-1 0-5-16,0-4 1 0,-7 4 3 15,1 0 2-15,-1 0 8 0,1 0-9 0,-7-3 0 16,0 3 0-16,0-4 0 0,0 4 0 16,-7-3 0-16,8-1 0 0,-1 0 0 15,0 0 0-15,-6 1 0 0,5-5 0 0,-5 5 0 16,0 0 0-16,-1-5 0 0,1 3 0 16,0 2 0-16,-2-1 0 0,-4 1 0 15,5-1 0-15,-5 4 0 0,-2-7 0 0,2 3 0 16,-2 0 0-16,-5 1 0 0,-1-1 0 15,1-3 0-15,0 0 0 0,-1 3 0 0,0-3 0 16,-6-5 0-16,6 2 0 0,2 2 0 16,-8-6 0-16,0 2 0 0,6-2 0 15,-6 0 0-15,0-1 0 0,0 0 0 16,0 4 0-16,0-4 0 0,0 1-239 0,-6-1-495 16,-2-3-414-16,-4-1-224 0,-8-3 44 15,7 4 157-15,-7-4 144 0,8 0 337 16,-1-3 323-16</inkml:trace>
  <inkml:trace contextRef="#ctx0" brushRef="#br0" timeOffset="113570.97">11592 12419 431 0,'20'-11'799'0,"-8"-4"171"0,-18 5 156 16,-7-2 300-16,-6 9 43 0,-8 3-383 15,1 3-282-15,-6 9-724 0,-1 6-80 16,8 0 0-16,-1 7 0 0,0 1 0 0,12 4 0 16,-5 3 0-16,5-1 0 0,14 1 0 15,-6 4 0-15,6-4 0 0,6 4 0 16,8-5 0-16,5-3 0 0,1 1 0 0,6-4 0 16,0-4 0-16,7-4 0 0,6-8 0 15,-1-1 0-15,2-9 0 0,-1-9 0 16,6-5 0-16,-5-11 0 0,-1-5 0 0,-7-9 0 15,1-6 0-15,-1-10 0 0,-6-11 0 16,-6-7 0-16,-1-8 0 0,-5-3 0 0,-8 4 0 16,-6 3 0-16,-6 3 0 0,-8 11 0 15,-5 9 0-15,-13 10 0 0,-8 11 0 16,1 12 0-16,-13 10 0 0,7 6 0 16,-1 13 0-16,0 2 0 0,14 13 0 0,-1 3 0 15,14 6 0-15,-1 5 0 0,13 4 0 16,7 2 0-16,7 9 0 0,13 3 0 0,6 0 0 15,0-1 0-15,13 5 0 0,0-5 0 16,0 2 0-16,7-5 0 0,-8-3 0 16,-5-4 0-16,-1-4 0 0,-5-4 0 0,-8-2 0 15,-6-5 0-15,-6 1 0 0,-7-5 0 16,0 1 0-16,-13-3 0 0,0-3 0 16,0 3 0-16,0-2 0 0,-7-2 0 0,7-4 0 15,0 0 0-15,0-5 0 0,7-3-1314 16,6-3-268-16,6-4-1 0,7 0 327 15,7-4 184-15,12-6 282 0,7-5 371 16</inkml:trace>
  <inkml:trace contextRef="#ctx0" brushRef="#br0" timeOffset="113722.98">12165 12872 30 0,'33'-10'562'0,"-7"3"227"0,-6 4 274 16,5 3 198-16,-5 0 374 0,0 6-255 16,-7-2-268-16,0 6-753 0,0 2-359 0,-7 3 0 15,0 0 0-15,-6 3 0 0,8 3 0 16,-8 5 0-16,0 0 0 0,0-1 0 0,0-2 0 15,-8-5 0-15,8-3-663 0,0-1-820 16,0 1-167-16,8-4 272 0,-8 3 208 16,6-2 232-16,0-5 371 0,7-4 266 15</inkml:trace>
  <inkml:trace contextRef="#ctx0" brushRef="#br0" timeOffset="114540.05">18183 12233 94 0,'13'-12'649'0,"-13"-6"232"15,7-4 228-15,-14 0 161 0,1 0 427 16,-7 3-435-16,-6 1-287 0,-1 4-721 0,-13 6-254 15,1 5 0-15,-1 10 0 0,-7 4 0 16,2 11 0-16,5 10 0 0,-6 5 0 16,7 12 0-16,6-2 0 0,6 4 0 0,7 1 0 15,0 2 0-15,13-2 0 0,7-1 0 16,12-4 0-16,1 1 0 0,-1-8 0 16,14-3 0-16,0-4 0 0,5-7 0 0,1-12 0 15,7-3 0-15,-1-11 0 0,8-11 0 16,-8-8 0-16,7-6 0 0,1-11 0 0,-8-11 0 15,-5-9 0-15,-8-10 0 0,-7-6 0 16,2-6 0-16,-20 1 0 0,5-4 0 16,-18 5 0-16,0 10 0 0,-14 3 0 0,0 8 0 15,-12 8 0-15,-1 10 0 0,-6 8 0 16,0 7 0-16,0 7 0 0,0 11 0 16,0 8 0-16,6 7 0 0,1 7 0 0,6 7 0 15,6 6 0-15,1 5 0 0,5 4 0 16,8 4 0-16,12-1 0 0,1 9 0 0,6 3 0 15,0-3 0-15,13 3 0 0,7-4 0 16,-1-4 0-16,1 2 0 0,5-10 0 16,-4 2 0-16,-2-8 0 0,1-1 0 0,-8-2 0 15,1-4 0-15,-6-4 0 0,0-4 0 16,-7 0 0-16,-7-7 0 0,0 0 0 16,2-4 0-16,-2-3-1259 0,0-4-290 0,1-4-21 15,6-3 325-15,6-4 154 0,1-3 271 16,0-1 371-16</inkml:trace>
  <inkml:trace contextRef="#ctx0" brushRef="#br0" timeOffset="114860.08">18645 12572 403 0,'14'-14'628'0,"-2"3"148"16,-5-3 144-16,6 6 128 0,0 1 118 15,-6 3-76-15,12 1-138 0,-5 3-134 0,5 0-428 16,1 3-390-16,-2 1 0 0,2 3 0 16,7 1 0-16,-8 2 0 0,-6 5 0 15,-7-1 0-15,1 5 0 0,-7 4 0 0,-7-2 0 16,1 5 0-16,0-4 0 0,-8 3 0 15,8 1 0-15,-7-4 0 0,7 0 0 0,-1 0 0 16,0-7 0-16,7 3 0 0,0-4 0 16,7-3 0-16,0 0 0 0,-1 1 0 15,7-4 0-15,0-2 0 0,6-2 0 0,1-4 0 16,7 0 0-16,-1 0 0 0,6-4 0 16,1 0 0-16,6-3 0 0,-7 0 0 15,1 2 0-15,-1-1 0 0,-6-2 0 0,-6 2 0 16,5-2 0-16,-5 4 0 0,0-3 0 15,-7 3 0-15,0-3 0 0,6 3 0 0,-5-3 0 16,5-1-466-16,-6-2-958 0,6-1-182 16,1 0 181-16,0-1 239 0,-1-2 203 15,7 0 326-15,-12 2 308 0</inkml:trace>
  <inkml:trace contextRef="#ctx0" brushRef="#br0" timeOffset="134381.57">14692 8894 23 0,'-12'0'403'15,"-8"0"119"-15,0 5 98 0,1-3 91 0,-7 6 15 16,0 3-92-16,-1 7-38 0,1 8 21 16,1 3-56-16,-9 8-42 0,2 11-4 15,-1 6 43-15,1 13-2 0,-1 13-26 16,1 4-430-16,-1 12-100 0,-5 10 0 0,5 19 0 15,-6 14 0-15,6 19 0 0,0 13 0 16,1 20 0-16,-1 10 0 0,14 19 0 16,-7-3 0-16,13 10 0 0,0-8 0 0,7 9 0 15,6-5 0-15,6 5 0 0,0-12 0 16,8-1 0-16,-2-6 0 0,15 0 0 0,-7-18 0 16,5-9 0-16,1-13 0 0,0-7 0 15,7-16 0-15,-1-14 0 0,1-11 0 16,6-15 0-16,0-7 0 0,0-7 0 0,0-12 0 15,1-10 0-15,-8-9 0 0,1-9 0 16,-7-8 0-16,-1-7 0 0,-11-8-24 16,-8-7-783-16,0-7-130 0,-6-7-100 0,0-1-67 15,-6-7 114-15,0-4 87 16,-8 4 109-16,8-8 136 0,-7 5 155 0,0-4 159 16</inkml:trace>
  <inkml:trace contextRef="#ctx0" brushRef="#br0" timeOffset="134804.57">14236 14837 376 0,'0'0'718'0,"0"-4"204"16,-6-3 178-16,0 3 287 0,-1-3 106 16,0 3-294-16,7 1-257 0,-6-1-888 15,6 4-54-15,0 4 0 0,0 3 0 0,0 4 0 16,6 0 0-16,8 7 0 0,-2 0 0 16,8 5 0-16,0-1 0 0,5 3 0 15,8 0 0-15,7-2 0 0,5 2 0 0,7-3 0 16,1-3 0-16,4-5 0 0,2-6 0 15,0-4 0-15,-7-8 0 0,0-4 0 16,-13-6 0-16,0-5 0 0,-6-10 0 0,-7-4 0 16,-6-4 0-16,-8-3 0 0,2 0 0 15,-8 3 0-15,1 1 0 0,-1 2 0 0,-6 9 0 16,0 0 0-16,6 6 0 0,1 4 0 16,0 5 0-16,5-2 0 0,-4 9 0 15,11-5-1255-15,-6 5-340 0,0 0-43 16,-7-5 299-16,8 3 195 0,5-5 439 15,7 2 323-15</inkml:trace>
  <inkml:trace contextRef="#ctx0" brushRef="#br0" timeOffset="136253.7">15696 14939 75 0,'-8'-15'656'0,"2"-2"245"0,0-2 234 15,0-3 159-15,-8 3 403 0,14 5-418 16,0-1-328-16,0 8-748 0,7 4-203 0,6 3 0 16,7 3 0-16,-1 8 0 0,7 4 0 15,0 0 0-15,0 6 0 0,0-3 0 16,1 4 0-16,5 1 0 0,7-1 0 0,6 0 0 16,1-8 0-16,6-3 0 0,0-4 0 15,-6-7 0-15,6-7 0 0,-6-4 0 16,-8-11 0-16,-5 0 0 0,-1-7 0 0,-5-4 0 15,-7 0 0-15,-2 0 0 0,-4 4 0 16,-1 2 0-16,0 6 0 0,-6 6 0 0,-1 4 0 16,0 8 0-16,-6 3 0 0,0 3 0 15,-6 8 0-15,6 4 0 0,-6 4 0 16,-1-4 0-16,0 6 0 0,-6-3 0 0,7 1 0 16,-8-1 0-16,8-3 0 0,-6-1 0 15,-2 1 0-15,1-4 0 0,0 0 0 16,-6-3 0-16,-1-4 0 0,1-1 0 0,-1-3 0 15,-6 0 0-15,6-3 0 0,1 3 0 16,-7 0 0-16,0 0 0 0,6 6 0 16,-5 9 0-16,5-1 0 0,0 9 0 0,7 6 0 15,0 5 0-15,6 5 0 0,7 5 0 16,7 4 0-16,0 7 0 0,6 0 0 0,6-4 0 16,0 1 0-16,-5-2 0 0,5-5 0 15,1-5 0-15,-8-4 0 0,2-6 0 0,-8-5 0 16,8-2 0-16,-8-5 0 0,-6-7 0 15,6 0 0-15,-6-5 0 0,7-1 0 16,-7-1 0-16,6-4 0 0,-6 0 0 16,0-4 0-16,7-4 0 0,-7-3-496 0,0 0-952 15,7-1-186-15,-1-1 207 0,7-6 210 16,0 1 215-16,0-1 408 0,7-2 278 16</inkml:trace>
  <inkml:trace contextRef="#ctx0" brushRef="#br0" timeOffset="138933.93">17298 15038 268 0,'12'-29'799'0,"2"-8"241"0,-8 1 175 15,-6-1 253-15,-13 4 157 0,0 7-507 16,-7 4-460-16,-12 12-658 0,-1 10 0 0,-6 7 0 16,-7 11 0-16,-5 4 0 0,5 11 0 15,1 8 0-15,5 2 0 0,7 8 0 16,8 1 0-16,5 6 0 0,14-3 0 0,12 5 0 16,7-10 0-16,13 1 0 0,7-7 0 15,5-7 0-15,2-8 0 0,5-3 0 0,8-12 0 16,-1-9 0-16,0-13 0 0,6-6 0 15,1-16 0-15,6-10 0 0,-6-4 0 16,-7-12 0-16,1-2 0 0,-15-8 0 0,-11-4 0 16,-9 1 0-16,-18-8 0 0,-6 4 0 15,-14 3 0-15,-19 5 0 0,1 6 0 16,-8 15 0-16,-6 12 0 0,0 9 0 0,-1 12 0 16,8 11 0-16,-1 11 0 0,7 12 0 15,7 2 0-15,6 11 0 0,7 4 0 0,11 4 0 16,16 4 0-16,4 0 0 0,1 3 0 15,13 4 0-15,7 0 0 0,-1 4 0 16,8-5 0-16,-1 1 0 0,-1 0 0 0,-5-3 0 16,0-9 0-16,-7 1 0 0,-6-7 0 15,-8-1 0-15,-5-9 0 0,-7-2 0 16,0-3 0-16,0-4 0 0,-7-3 0 0,1-4 0 16,0 0 0-16,6-4 0 0,-7-3 0 15,-6 0 0-15,0-1-1051 0,0-6-426 16,6-1-145-16,-5-3 315 0,12 3 127 15,0-4 311-15,6 1 407 0</inkml:trace>
  <inkml:trace contextRef="#ctx0" brushRef="#br0" timeOffset="139152.94">17858 15456 175 0,'26'-4'880'15,"0"0"249"-15,-7 1 133 0,1 3 265 16,-7 0 188-16,0 3-566 0,-6 5-795 0,5 2-354 15,-6 6 0-15,2 1 0 0,4 2 0 16,-5 0 0-16,0 2 0 0,-1 1 0 0,1 0 0 16,-7-3 0-16,6 3 0 0,-6-4 0 15,0 0 0-15,0-4 0 0,0 2 0 16,-6-9-298-16,-7 0-1097 0,6-3-190 16,-6-4 55-16,-1 0 227 0,2-4 215 15,12 1 482-15,0-1 284 0</inkml:trace>
  <inkml:trace contextRef="#ctx0" brushRef="#br0" timeOffset="140603.57">18457 14419 488 0,'32'-62'676'0,"-6"-4"184"0,-6 3 209 16,-1 5 223-16,-5 7-25 0,-8 10-223 15,-6 12-183-15,-6 19-227 0,-8 17-634 0,-5 15 0 16,-1 18 0-16,1 18 0 0,-7 19 0 16,6 19 0-16,0 13 0 0,8 5 0 15,5 7 0-15,14 0 0 0,5 4 0 0,15 0 0 16,5-9 0-16,1-6 0 0,6-15 0 15,0-14 0-15,0-11 0 0,-7-16-113 16,8-10-820-16,-7-14-382 0,-1-11-155 0,7-16 219 16,-6-11 183-16,5-6 170 0,2-16 235 15,-7-7 297-15</inkml:trace>
  <inkml:trace contextRef="#ctx0" brushRef="#br0" timeOffset="140953.64">19440 14741 84 0,'33'-80'461'0,"-7"3"147"15,-6 7 155-15,-14 12 148 0,-6 14 37 16,-13 7 105-16,-7 15-51 0,-6 15-126 0,-13 10-165 16,1 12-168-16,-9 14-312 0,2 8-231 15,6 7 0-15,0 4 0 0,0 2 0 16,13 7 0-16,12-3 0 0,2-7 0 0,5 2 0 16,14-6 0-16,5-6 0 0,8-5 0 15,6-2 0-15,7-4 0 0,-1-8 0 0,7-3 0 16,1-4 0-16,-1-5 0 0,6-1 0 15,-5-2 0-15,-2-3 0 0,-5 4 0 16,-7-4 0-16,-7 0 0 0,-5 3 0 0,-8 1 0 16,-6 0 0-16,-6-1 0 0,-8 5 0 15,-5-1 0-15,-7 1 0 0,-7 3 0 16,1-4 0-16,-7 4 0 0,-7 0 0 0,1 0 0 16,-1 0 0-16,7-1 0 0,-7 2 0 15,13 2 0-15,1 1 0 0,6-4 0 0,7 0 0 16,-1-1-39-16,1-2-1088 0,12-8-282 15,7-8-145-15,7 2 252 0,6-9 127 16,6-3 291-16,14-1 415 0</inkml:trace>
  <inkml:trace contextRef="#ctx0" brushRef="#br0" timeOffset="141128.65">19864 15031 200 0,'58'3'908'0,"-5"1"218"15,-14-1 114-15,-7 2 257 0,-6 3 173 0,0 6-600 16,-13 1-590-16,0 6-480 0,-6 5 0 15,-1 3 0-15,-6 3 0 0,-6 10 0 16,-1-2 0-16,-6-1 0 0,0 7 0 0,0-6 0 16,-13 3 0-16,7-5-233 0,-14-6-1018 15,7-3-236-15,0-3-46 0,0-1 220 16,-1-3 155-16,15 1 464 0,6-9 309 16</inkml:trace>
  <inkml:trace contextRef="#ctx0" brushRef="#br0" timeOffset="146435.15">20710 14477 263 0,'7'-13'508'15,"-7"1"104"-15,6-3 87 0,1 5 98 16,-7-2-88-16,0 5-37 0,0 3 5 0,6-3-84 16,-6 3-86-16,0 4-108 0,0 0-124 15,0 0-108-15,0 4-72 0,0-4-43 16,0 4-24-16,0-1-10 0,0 1 57 16,0 0 70-16,0-1 40 0,0-3 21 15,7-3 10-15,-7-5 6 0,0 1-151 0,0 0-71 16,0 0 0-16,0-1 0 0,0 1 0 15,-7 0 0-15,1 3 0 0,-1-4 0 16,-6 5 0-16,0 3 0 0,-7 0 0 16,1 3 0-16,-1 5 0 0,-6 3 0 0,7 4 0 15,-7 3 0-15,6 8 0 0,1-1 0 16,-1 5 0-16,1 2 0 0,0 1 0 0,5-3 0 16,8 2 0-16,-1-2 0 0,7-1 0 15,0-7 0-15,13 0 0 0,1-7 0 0,5-1 0 16,7-6 0-16,0-8 0 0,0 0 0 15,7-8 0-15,-7-3 0 0,6-7 0 16,-5-4 0-16,-9-3 0 0,9-1 0 0,-7 1 0 16,-8-5 0-16,-6 1 0 0,8 7 0 15,-8 0 0-15,-6 4 0 0,0 2 0 16,7 3 0-16,-7 5 0 0,0 4 0 0,0 8 0 16,-7 4 0-16,7 2 0 0,0 5 0 15,-6-1 0-15,6 8 0 0,0 0 0 0,6 0 0 16,-6 0 0-16,7-4 0 0,-7 5 0 15,13-9 0-15,-6 1 0 0,-1-8 0 16,0 1 0-16,8-5 0 0,-2-6 0 16,2-5 0-16,-1-2 0 0,7-9 0 0,-2 1 0 15,2-5 0-15,0-3 0 0,-7 1 0 16,7-4 0-16,-8 4 0 0,8 3 0 0,-7-1 0 16,7 5 0-16,-1 3 0 0,1 8 0 15,-1 0 0-15,0 3 0 0,-5 8 0 16,5 3 0-16,1 4 0 0,-8 7 0 0,2 1 0 15,-8-1 0-15,7 4 0 0,-13-4 0 16,7 4 0-16,-7-3 0 0,-7-5 0 16,7 1 0-16,-6-4 0 0,6-4 0 0,-7-3 0 15,1-4 0-15,0-4 0 0,6-3 0 16,-8-8 0-16,16 1 0 0,-8-5 0 0,6-6 0 16,0 2 0-16,7-2 0 0,7 3 0 15,-8 0 0-15,8 0 0 0,7 4 0 16,-8 3 0-16,14 1 0 0,-8 6 0 0,9 1 0 15,4 0 0-15,-5 3-31 0,12 0-223 16,-5 4-34-16,5-4 1 0,-13 1 38 16,7-1 53-16,-6 0 78 0,0 2 103 15,-14-3 108-15,7 1 109 0,-13-3 50 0,1 0 39 16,-8-1-4-16,-6 5-42 0,-6-5-177 16,-1 5-68-16,-13-1 0 0,1 8 0 15,0-1 0-15,-8 5 0 0,1 3 0 0,-6 3 0 16,5 5 0-16,1 3 0 0,7-4 0 15,6 4 0-15,0 0 0 0,7-3 0 16,-1-1 0-16,14 1 0 0,-1-9 0 0,0-2 0 16,7-1 0-16,7-3 0 0,-6-8 0 15,4 0 0-15,2-4 0 0,-1-5 0 16,1 1 0-16,0-6 0 0,-1 3 0 0,-5-3 0 16,-8-5 0-16,7 6 0 0,-6 2 0 15,-1 0 0-15,-6 0 0 0,0 4 0 0,6 4 0 16,-6 3 0-16,0 1 0 0,0-1 0 15,-6 4 0-15,6 4 0 0,0-1 0 16,-6 5 0-16,6-1 0 0,-7 0 0 0,7 4 0 16,-7-3 0-16,1 3 0 0,6-4 0 15,-6 1 0-15,6 3 0 0,0-5 0 16,0-1 0-16,0 2 0 0,0-4 0 0,0 1 0 16,0-4 0-16,0-4 0 0,6 1 0 15,-6-1 0-15,0-4 0 0,0 2 0 0,6-2 0 16,-6-3 0-16,0 4 0 0,0 0 0 15,7-1 0-15,-7 4 0 0,0-3 0 16,0 3 0-16,7 4 0 0,-7 0 0 16,6 8 0-16,-6-1 0 0,6 8 0 0,-6 3 0 15,7 8 0-15,-1 3 0 0,-6 4 0 16,7 4 0-16,0 7 0 0,-7 3 0 0,0 5 0 16,0-5 0-16,0 4 0 0,-7-2 0 15,7-2 0-15,-7-7 0 0,7 1 0 0,-6-5 0 16,-1-3 0-16,1-7 0 0,0-1 0 15,6-6 0-15,-7-5 0 0,0-6 0 16,7-1 0-16,-6-7 0 0,6-4 0 16,-6-3 0-16,-1-8 0 0,7 0 0 0,0-7 0 15,-7-7 0-15,7-4 0 0,0-4 0 16,7-10 0-16,-7-4 0 0,7-8 0 0,5-4 0 16,2 2 0-16,5-2 0 0,1 5 0 15,6 3 0-15,0 7 0 0,-7 8 0 0,7 3 0 16,0 8 0-16,-7 7 0 0,7 4 0 15,-6 7 0-15,0 7 0 0,-1 4 0 16,1 7 0-16,-7 8 0 0,0-1 0 16,0 8 0-16,-7 0 0 0,1 4 0 0,-7-1 0 15,0 1 0-15,-7 0 0 0,7-4 0 16,-12 0 0-16,5-3 0 0,1-4 0 0,-1-5 0 16,0-3 0-16,1-3 0 0,6-4 0 15,-6-7 0-15,6-1 0 0,6-10 0 16,0 4 0-16,8-9 0 0,-1-2 0 0,6-1 0 15,7 1 0-15,-6-1 0 0,6 4 0 16,0 3 0-16,0 5 0 0,-7 6 0 16,7 5 0-16,-6 3 0 0,-1 3 0 0,-5 8 0 15,-2 4 0-15,2 0 0 0,-8 3 0 16,1 1 0-16,-7-1 0 0,6 0 0 0,-6 1 0 16,6-5 0-16,-6-7 0 0,0 1 0 15,0 0 0-15,0-8 0 0,-6 0 0 16,6-8 0-16,6 0 0 0,-6-3 0 0,7-4 0 15,6-3 0-15,1 0 0 0,-2-4 0 16,8-1 0-16,-1 2 0 0,1 3 0 16,-1 3 0-16,7 0 0 0,-6 8 0 0,0 0 0 15,-1 3 0-15,1 4 0 0,0 4 0 16,-8 3 0-16,8 5 0 0,-7-2 0 16,-1 5 0-16,2 3 0 0,-8-3 0 0,7-1 0 15,-6-2-528-15,-1-1-588 0,7-8-256 16,1 0-72-16,12-3 200 0,6 0 138 15,1-3 318-15,-1-4 369 0</inkml:trace>
  <inkml:trace contextRef="#ctx0" brushRef="#br0" timeOffset="147036.2">23035 14316 141 0,'27'-18'521'0,"-9"0"165"0,-4 0 192 15,-8-1 190-15,1 4 158 0,-7 1-106 16,-7 3-204-16,1-1-174 0,-8 5-222 0,-4 7-228 16,-9 5-211-16,1 2-81 0,-6 4 0 15,5 3 0-15,-5 5 0 0,6-1 0 16,7 4 0-16,-1-4 0 0,7 4 0 0,0-1 0 15,6 2 0-15,1-9 0 0,6 5 0 16,6-8 0-16,1 0 0 0,-1-3 0 0,8-5 0 16,5-3 0-16,0-3 0 0,1-2 0 15,-1-5 0-15,7 2 0 0,1-6 0 0,-7 2 0 16,6-2 0-16,-7-1 0 0,-6 5 0 16,0-2 0-16,-1 1 0 0,-4 4 0 15,-2 3 0-15,0 1 0 0,1-1 0 16,-7 0 0-16,7 4 0 0,-1-3 0 0,1 3 0 15,5-4 0-15,-5 0 0 0,12-2 0 16,-5-2 0-16,5 1 0 0,1-1 0 0,0-3 0 16,5 1 0-16,-5-5 0 0,6 4 0 15,0 3 0-15,0-2 0 0,0 5 0 16,0 2 0-16,-6 3 0 0,0 3 0 16,-1 4 0-16,-6 5 0 0,-7 3 0 0,1 0 0 15,-7-1 0-15,0 8 0 0,0-4 0 16,-7 0 0-16,7 1 0 0,-6-4 0 0,6-5 0 15,0 2 0-15,0-5 0 0,0 0 0 16,6-7 0-16,7-3 0 0,1-5 0 0,5-3 0 16,0-1 0-16,1-2 0 0,-1-4 0 15,7 0 0-15,-6 4 0 0,-1-5 0 16,-5 4 0-16,-2 5 0 0,-5 2 0 0,0 4 0 16,-14 8 0-16,0-1 0 0,-5 12 0 15,-2 0 0-15,8-1 0 0,-7 8 0 16,13-2 0-16,0 1 0 0,0-3 0 0,13 1 0 15,0-5 0-15,13 1 0 0,0-8 0 16,0-3 0-16,7-4 0 0,6-4 0 16,-7 0 0-16,8-7 0 0,-8 1 0 0,1-1 0 15,-1-4 0-15,-5-3 0 0,-1 3 0 16,-7-4 0-16,-6 5-155 0,-13-5-600 16,-13 5-414-16,-6-1-220 0,-15 8 38 0,-11-1 173 15,-7 5 165-15,-13 3 319 16,-7 3 325-16</inkml:trace>
  <inkml:trace contextRef="#ctx0" brushRef="#br0" timeOffset="147486.24">22169 15054 85 0,'39'-13'679'0,"0"-1"277"0,-7-8 177 15,-5 4 111-15,-7 3 350 0,-8 1-445 16,2 6-348-16,-14 1-336 0,-14 7-380 0,2 4-85 16,-8 7 0-16,1-1 0 0,-14 9 0 15,7 3 0-15,-7 0 0 0,7 4 0 16,0-4 0-16,6 0 0 0,1-1 0 0,13-2 0 15,6-8 0-15,6-1 0 0,13-2 0 16,1-12 0-16,13-3 0 0,-1-8 0 16,14-2 0-16,-7-6 0 0,0-6 0 0,0 0 0 15,-7-1 0-15,-6 1 0 0,1 3 0 16,-1 4 0-16,-14 7 0 0,8 9 0 0,-13 6 0 16,6 6 0-16,-13 13 0 0,6 3 0 15,-6 7 0-15,0 4 0 0,7 8 0 16,-1-5 0-16,1 4 0 0,6-3 0 0,0-4 0 15,0-4 0-15,0-7 0 0,7-3 0 16,-8-8 0-16,8-4-214 0,0-11-888 16,5-3-278-16,8-11-143 0,7-4 256 15,11-11 105-15,1-8 298 0,7-6 405 0</inkml:trace>
  <inkml:trace contextRef="#ctx0" brushRef="#br0" timeOffset="148208.29">24585 14083 15 0,'20'-49'503'0,"6"-6"194"0,-13 0 253 16,0 0 169-16,-6 4 215 0,-14 11-172 0,0 3-191 16,-12 15-241-16,-7 8-315 0,-13 14-218 15,-1 14-107-15,2 8-82 0,-8 15-8 16,0 3 0-16,1 11 0 0,5 4 0 0,2 4 0 16,11-1 0-16,9-2 0 0,4-1 0 15,14-4 0-15,14-3 0 0,4-8 0 16,15-4 0-16,-1-2 0 0,15-17 0 0,-2-2 0 15,7-11 0-15,0-11 0 0,0-8 0 16,0-3 0-16,1-12 0 0,-8-6 0 16,1-4 0-16,-7-8 0 0,-13-8 0 0,0-5 0 15,-13-9 0-15,-13 1 0 0,0-5 0 16,-7 4 0-16,-5 6 0 0,-8 4 0 0,0 13 0 16,-6 2 0-16,1 16 0 0,-8 4 0 15,0 14 0-15,0 3 0 0,1 12 0 16,-1 6 0-16,7 6 0 0,1 9 0 0,-2 4 0 15,8 5 0-15,6 6 0 0,7 4 0 16,6-1 0-16,6 6 0 0,7-2 0 16,6 0 0-16,8-2 0 0,-2-2 0 0,1-2 0 15,7-1 0-15,-1-7 0 0,1 0 0 16,-7-4 0-16,0 1 0 0,0-5 0 0,-6-3 0 16,-1-3 0-16,1-4 0 0,-14-1 0 15,8-3 0-15,-14-4 0 0,0 4 0 16,0-4 0-16,-7 1-95 0,-6-2-501 0,-1-1-481 15,2-2-253-15,-1 1-60 0,0 0 179 16,0 0 120-16,-1-1 293 0,8 1 375 16</inkml:trace>
  <inkml:trace contextRef="#ctx0" brushRef="#br0" timeOffset="148510.31">24996 14346 177 0,'25'-7'610'16,"1"-5"194"-16,1 5 212 0,-1 1 139 15,0 1 216-15,7 5-274 0,-13 0-249 0,5 5-226 16,-12 1-255-16,6 5-243 0,-11 4-124 16,-2 3 0-16,-6 1 0 0,-6 6 0 15,-2-3 0-15,-4 4 0 0,-1 0 0 0,-7 0 0 16,8-1 0-16,-2 0 0 0,1-3 0 16,0-4 0-16,6 0 0 0,7-2 0 0,0-2 0 15,0-6 0-15,13-1 0 0,1-3 0 16,6-4 0-16,-2-4 0 0,9 1 0 15,5-5 0-15,1-3 0 0,5 1 0 0,2-5 0 16,-1-4 0-16,0 1 0 0,7-1 0 16,-7-3 0-16,0-3-125 0,-7-4-541 15,1-1-448-15,-7-7-239 0,0-6-20 16,0-5 177-16,0-4 137 0,7-6 306 16,-1-1 354-16</inkml:trace>
  <inkml:trace contextRef="#ctx0" brushRef="#br0" timeOffset="148714.34">25972 13628 67 0,'0'-51'590'15,"-12"2"262"-15,5 6 219 0,-6 6 117 16,6 8 315-16,1 11-357 0,-7 10-263 16,0 16-315-16,0 6-266 0,0 15-281 15,6 12-21-15,-12 10 0 0,12 11 0 0,-5 12 0 16,-2 6 0-16,8 8 0 0,-1 0 0 16,7 4 0-16,7-4 0 0,-7 3 0 0,12 1 0 15,2-8 0-15,6-7 0 0,-1-4 0 16,7-11 0-16,0-10 0 0,7-12 0 15,-1-7-449-15,7-11-617 0,1-15-278 16,11-7-116-16,8-11 246 0,0-7 89 16,6-7 266-16,6-8 402 0</inkml:trace>
  <inkml:trace contextRef="#ctx0" brushRef="#br0" timeOffset="149885.43">26351 13933 17 0,'32'-27'441'0,"-7"-6"103"0,9-7 88 0,-15 3 124 15,1 0 97-15,-14 8-158 0,-6 7 17 16,-13 4-84-16,0 11-93 0,-13 7-150 16,-7 7-161-16,1 11-103 0,-1 4-52 15,1 7-26-15,5 8-17 0,1-4 1 16,7 7-2-16,6-3-5 0,6 4-5 15,1-9-2-15,12 5-7 0,1-7-6 16,13-5-6-16,0-3 0 0,6-4-1 0,-1-3 0 16,7 0 9-16,1-9 7 0,7 2 22 15,-8 1 109-15,1-7 55 0,-7 5 30 16,0 1 13-16,-13-5 8 0,-1 4-11 16,-4 1-126-16,-16 3-109 0,2-3 0 15,-7 2 0-15,-6 2 0 0,-8-5 0 0,1 4 0 16,-6 0 0-16,-1-3 0 0,1 2 0 0,-1-3 0 15,1 1 0-15,5-1 0 0,1-2 0 16,1 1 0-16,5-2 0 0,0 3 0 16,1-3 0-16,6 2 0 0,6-1-149 15,-5-5-790-15,5 0-332 0,0-5-178 16,7 3 139-16,0 2 112 0,14-4 202 0,5 0 443 16,13 0 260-16</inkml:trace>
  <inkml:trace contextRef="#ctx0" brushRef="#br0" timeOffset="150486.47">26878 14419 24 0,'26'-11'552'16,"-7"0"213"-16,1 0 223 0,-7 3 153 0,7 5 231 16,-8 3-231-16,-4 3-259 0,-2 5-254 15,-6 7-266-15,0 3-184 0,-6 4-66 16,-8 3-66-16,8 2-46 0,-14-2 0 0,7 0 0 15,-7-2 0-15,8-2 0 0,-8 1 0 16,7-2-310-16,0-14-619 0,0 2-332 16,-1-5-179-16,2-3 162 0,12-3 119 0,0-5 212 15,12-3 400-15,15-7 256 16</inkml:trace>
  <inkml:trace contextRef="#ctx0" brushRef="#br0" timeOffset="150820.51">27301 14170 473 0,'33'-59'620'0,"-8"8"181"0,-5 7 188 15,-13 7 133-15,-1 8 13 0,-12 12-184 16,-7 8-147-16,-13 9-211 0,-7 9-229 16,1 8-168-16,-7 9-99 0,-1 0-52 0,8 6-44 15,-1-2-1-15,7 3 0 0,7-4 0 16,5-3 0-16,8-1 0 0,6-3 0 16,6-3 0-16,2-9 0 0,4-2 0 0,8-8 0 15,-1-8 0-15,7-2 0 0,1-5 0 16,-1-7 0-16,0-4 0 0,-1-3 0 15,1-4 0-15,1-3 0 0,-1 2 0 0,-6 5 0 16,-1 4 0-16,-6 6 0 0,0 5 0 16,-1 6 0-16,2 8 0 0,-1 8 0 0,-6 6 0 15,6 5 0-15,-7 6 0 0,0 1 0 16,8 3 0-16,-8 0 0 0,7-3 0 16,-6 3 0-16,6-3 0 0,0-1 0 0,-7-2 0 15,1-5 0-15,-1 0-138 0,-6-10-653 16,0-5-390-16,0-6-212 0,0-8 48 15,0-8 141-15,14-3 155 0,5-4 399 16,7-3 303-16</inkml:trace>
  <inkml:trace contextRef="#ctx0" brushRef="#br0" timeOffset="151029.53">27992 13525 18 0,'20'-59'510'0,"-8"1"259"0,8 7 230 15,-7 10 143-15,13 8 240 0,-7 15-206 0,7 14-214 16,7 12-307-16,-1 10-277 0,-6 18-178 15,7 12-200-15,-7 11 0 0,0 14 0 16,-6 11 0-16,-7 12 0 0,0 6 0 0,-13 4 0 16,0 0 0-16,-13-3 0 0,-7 4 0 0,-5-5 0 15,-15-3 0-15,-5-8 0 0,-8-10-138 16,-12-15-794-16,-6-7-336 0,-1-15-178 16,0-4 132-16,1-11 78 0,12-3 225 15,1-4 474-15,11-7 251 0</inkml:trace>
  <inkml:trace contextRef="#ctx0" brushRef="#br0" timeOffset="155563.87">24664 14913 5 0,'0'5'200'0,"-7"-5"28"16,7 0 10-16,-7 3-19 0,7-3-39 15,-6 0-51-15,6 3-37 0,-7-3-26 16,7 0-18-16,-6 5-7 0,6-5 6 16,0 0 24-16,-6 0 36 0,6 4 54 15,-7-4 72-15,7 3 59 0,-7-3 46 16,1 0 30-16,6 0 29 0,-6 0 11 0,-2 0 56 15,8 0 22-15,0 0-18 0,-6 0-32 16,6 0-52-16,0 0-44 0,0 0-41 16,6 0-27-16,2 0 7 0,-2 0-4 15,7 3 2-15,6-3-8 0,1 0-195 16,6-3-74-16,0 3 0 0,0 0 0 0,13 0 0 16,-7 0 0-16,8 0 0 0,-1-3 0 15,7 3 0-15,-1 0 0 0,-6-4 0 0,1 4 0 16,-8 0 0-16,1 0 0 0,-8-5 0 15,-5 5 0-15,0 0 0 0,-14 5 0 0,7-5 0 16,-6 0 0-16,-7 0 0 0,0 0 0 16,-7 0 0-16,-6 0 0 0,7 4 0 15,-14-4 0-15,0 0 0 0,-5 3 0 0,-1-3 0 16,-7 3 0-16,-7-3 0 0,1 4 0 16,1 0 0-16,-1-1 0 0,-1 1 0 15,1-4 0-15,0 4 0 0,7-1 0 0,-1 1 0 16,1-4 0-16,6 0 0 0,-7 3 0 15,13-3 0-15,-6 0 0 0,7 0 0 0,6 0 0 16,0-3 0-16,-1 3 0 0,8 0 0 16,0 0 0-16,6-4 0 0,6 4 0 15,0-3 0-15,8 3 0 0,5-4 0 0,7 0 0 16,0 4 0-16,7-3 0 0,-1-1 0 16,8 4 0-16,-1-4 0 0,12 4 0 15,-5 0 0-15,7 0 0 0,-2 0 0 0,2 0 0 16,-1 4 0-16,-7-4 0 0,1 4 0 15,-7-1 0-15,-13-3 0 0,1 4 0 16,-9 0 0-16,-4-1 0 0,-8-3 0 0,-6 4 0 16,-6-4 0-16,0 3 0 0,-8-3 0 15,-6 4 0-15,-5-4 0 0,-7 4 0 0,-2 0 0 16,-5-4 0-16,0 3 0 0,-7 1 0 16,1-4 0-16,-7 4 0 0,7-4 0 0,-1 0 0 15,7 3 0-15,-6-3 0 0,12 3 0 16,0-3 0-16,0 0 0 0,8 0 0 15,5 5 0-15,6-5 0 0,8 0 0 0,6 0 0 16,0 0 0-16,14-5 0 0,-2 5 0 16,8-3 0-16,6 3 0 0,7-3 0 15,-1 3 0-15,7-4 0 0,6 4 0 0,1-4 0 16,-7 4 0-16,7 0 0 0,-7 0 0 16,-13 4 0-16,1-4 0 0,-9 0 0 15,-10 4 0-15,-8-8-538 0,-8 4-829 0,2 0-194 16,-6 0 108-16,-2 0 215 0,1 0 212 15,7 0 413-15,-1 0 287 0</inkml:trace>
  <inkml:trace contextRef="#ctx0" brushRef="#br0" timeOffset="156533.94">28870 13297 439 0,'0'-50'706'0,"-6"-6"215"0,0-5 169 15,-7 6 180-15,13 3 14 0,0 8-373 16,6 11-205-16,7 8-261 0,13 18-190 15,7 14-112-15,-1 18-122 0,14 23-21 0,6 24 0 16,0 17 0-16,1 25 0 0,-8 21 0 16,1 23 0-16,-20 14 0 0,-13 10 0 15,-13 2 0-15,-20-1 0 0,-13-18 0 0,-12-15 0 16,-1-25 0-16,-19-15-500 0,6-14-623 16,-12-9-265-16,6-13-74 0,-14-5 235 15,2-3 119-15,-8-7 319 0,7-8 370 16</inkml:trace>
  <inkml:trace contextRef="#ctx0" brushRef="#br0" timeOffset="158908.15">17369 16081 153 0,'-6'5'321'0,"-8"-1"57"0,8-4 48 15,0 3 20-15,-1 2-41 0,1-5-32 16,-1 3-32-16,0 0-21 0,1-3-21 16,0 0-49-16,-1 4-34 0,0 0-3 0,1-4 2 15,6 3-4-15,-6 0 10 0,6-3 39 16,-7 5 42-16,7-1 51 0,7-1 40 15,-7-3 8-15,12 4 4 0,-5-1-41 16,12 1-65-16,1 0-84 0,7-4-52 16,5 3-33-16,1-6-33 0,5 3-76 0,8-4-21 15,6 0 0-15,-6 1 0 0,13-1 0 0,-8 1 0 16,8-1 0-16,-7-1 0 0,7 2 0 16,-14 0 0-16,8-1 0 0,-15 0 0 15,1 4 0-15,-6-3 0 0,-7 0 0 0,-6 3 0 16,0-5 0-16,-14 5 0 0,7 0 0 15,-7 0 0-15,-6 0 0 0,0 0 0 0,0 0 0 16,-6 0 0-16,-7 5 0 0,-1-2 0 16,-11-3 0-16,-1 3 0 0,0 1 0 0,-13 3 0 15,-1-4 0-15,-5 6 0 0,-7-6 0 16,-7 4 0-16,0-3 0 0,0 3 0 16,-6 0 0-16,7-3 0 0,6-1 0 0,0 2 0 15,7-1 0-15,-1-1 0 0,13 0 0 16,1-3 0-16,5 4 0 0,1-4 0 15,14 0 0-15,-2 4 0 0,8-4 0 0,-1 0 0 16,14 0 0-16,-1-4 0 0,14 0 0 0,0 4 0 16,12-6 0-16,7 2 0 0,6-4 0 15,8 1 0-15,5-4 0 0,7 4 0 0,0-4 0 16,8 0 0-16,-8 3 0 0,0 2 0 16,-6-2 0-16,-1-1 0 0,-13 7 0 15,-12-2 0-15,-1 4 0 0,-12-3 0 0,-7 3 0 16,-6 0 0-16,-7 0 0 0,-7 3 0 15,-12 1 0-15,-1-2 0 0,0 3 0 0,-12-1 0 16,-1-1 0-16,1 2 0 0,-7-5 0 16,-7 3 0-16,1 0 0 0,-1 1 0 0,-6 0 0 15,-7-1 0-15,7 0 0 0,-7 2 0 16,8-1 0-16,5-1 0 0,1 1 0 16,5-1 0-16,7 1 0 0,8-4 0 0,-1 4 0 15,12-4 0-15,2 0 0 0,-2 0 0 16,8 3 0-16,6-3 0 0,6-3 0 0,1-1 0 15,6 0 0-15,0 1 0 0,6-1 0 16,8 1 0-16,5-6 0 0,7 3 0 0,7-2 0 16,-1 5 0-16,14-5 0 0,-7 1 0 15,7 2 0-15,0 3 0 0,-1-2 0 0,-12 4 0 16,-1 0 0-16,-5 4 0 0,-14-2 0 16,-7-2 0-16,-6 0 0 0,-6 0 0 15,-14 5 0-15,0-1 0 0,-6-4 0 0,-7 3 0 16,-5-3 0-16,-1 5 0 0,0-5 0 15,-7 0 0-15,1 0 0 0,-1 0 0 0,1 0 0 16,-1 3 0-16,1-3 0 0,6 0 0 16,6 3 0-16,0-3 0 0,7 0 0 0,1 4 0 15,-2-4 0-15,8 4 0 0,6-4-163 16,-7 3-420-16,0-3-332 0,7 0-354 16,-6-3-77-16,6-1 252 0,-7 0 86 15,1-7 161-15,-7 4 254 0,0-7 277 16</inkml:trace>
  <inkml:trace contextRef="#ctx0" brushRef="#br0" timeOffset="162083.41">24716 14968 45 0,'-7'4'309'0,"1"0"69"0,-1-4 81 0,7 0 73 16,-6 0-45-16,6-4-56 0,0 4-35 15,0 0-32-15,0 0-52 0,0 0-56 16,6 0-19-16,-6 0-55 0,0 0-50 16,7 4-46-16,-1-4-34 0,-6 0-23 15,7 4-13-15,-7-1-8 0,0 1-42 16,0-4-100-16,0 4-162 0,0-4-115 0,0 0-127 15,-7 0-129-15,7 0-36 0,-13-4 40 16,13 0 110-16,-6-3 114 0,6 3 170 16</inkml:trace>
  <inkml:trace contextRef="#ctx0" brushRef="#br0" timeOffset="162264.43">24865 15049 201 0,'-6'8'438'15,"-7"-5"81"-15,-7-3 54 0,8-3 36 16,-2 3-158-16,-5 0-134 0,6 0-109 0,0 0-78 16,-1 3-51-16,8 1-45 0,-7 0-90 15,0-1-110-15,7 5-121 0,-1-4-172 16,7-1-91-16,0 1-39 0,0-1 45 16,7 1 85-16,6-4 108 0</inkml:trace>
  <inkml:trace contextRef="#ctx0" brushRef="#br0" timeOffset="165041.24">24599 15104 294 0,'0'0'424'0,"6"0"110"0,-6 0 94 16,0-3 29-16,-6 3-62 0,-2 0-37 0,-4-4 35 15,5 8 47-15,-6-4-30 0,-6 0 5 16,5 0-22-16,2 3-54 0,-1-3-74 16,6 0-93-16,1 4-298 0,6-4-74 15,0 0 0-15,6 0 0 0,1 0 0 0,12 0 0 16,1 0 0-16,6-4 0 0,7 1 0 15,-1-1 0-15,7-3 0 0,13 3 0 16,-6-3 0-16,12 3 0 0,1-3 0 0,0-1 0 16,6 5 0-16,-7-5 0 0,1 5 0 15,-14-2 0-15,1 2 0 0,-13-1 0 16,-13 1 0-16,-1-1 0 0,-13 0 0 0,1 1 0 16,-14-1 0-16,1 0 0 0,-7 4 0 15,-13-3 0-15,0 3 0 0,-7 3 0 0,1-3 0 16,-7 4 0-16,-7 0 0 0,-7-1 0 15,8 1 0-15,-7 0 0 0,0-1 0 16,6 4 0-16,7-2 0 0,7-2 0 0,6 2 0 16,6-2 0-16,7 0 0 0,7 1 0 15,6-4 0-15,0 4 0 0,13-4 0 0,6 0 0 16,0 0 0-16,14 0 0 0,7-4 0 16,-2 0 0-16,8 1 0 0,6 0 0 15,7-2 0-15,-7 2 0 0,7-2 0 16,-14 2 0-16,1-1 0 0,-13 4 0 0,-7 0 0 15,-7-3 0-15,-13 3 0 0,-6 0 0 16,-13 0 0-16,-13 0 0 0,-6 0 0 0,-7 0 0 16,-7 3 0-16,-6-3 0 0,0 4 0 15,-7-1 0-15,7 2 0 0,0-2 0 0,6 2 0 16,1-2 0-16,13 0 0 0,5 1 0 16,8 0 0-16,6-4 0 0,-1 3 0 15,14 1 0-15,0-4 0 0,14 0 0 0,5 0 0 16,1 0 0-16,6 0 0 0,13-4 0 15,0 4 0-15,0-3 0 0,6-1 0 16,2 4 0-16,-9-4 0 0,1 1 0 0,-13 3 0 16,1-3 0-16,-15 3 0 0,-6 0 0 15,-6 0 0-15,-6 0 0 0,-13 0 0 0,-1 0 0 16,0 3 0-16,-6-3-86 0,1 3-738 16,-1-3-416-16,0 4-219 0,6 0 155 15,1-1 185-15,5-3 150 0,2-3 270 16,5 3 328-16</inkml:trace>
  <inkml:trace contextRef="#ctx0" brushRef="#br0" timeOffset="169218.59">16256 17387 401 0,'0'-8'663'16,"-14"-3"176"-16,8-1 192 0,-1-2 266 16,1 3 159-16,-7 0-193 0,13 0-192 0,-7 0-901 15,7 5-170-15,0 1 0 0,7 2 0 16,0 3 0-16,5 3 0 0,1 2 0 0,7 1 0 16,6 5 0-16,-6 4 0 0,13 3 0 15,-8-4 0-15,7 9 0 0,2-1 0 0,-2 0 0 16,7 0 0-16,-6 0 0 0,5-3 0 15,-5-1 0-15,-1-8-89 0,1-10-1505 16,-1-3-151-16,8-8 166 0,-1-8 282 0,0-2 272 16,1-9 480-16,-2 1 256 0</inkml:trace>
  <inkml:trace contextRef="#ctx0" brushRef="#br0" timeOffset="169542.62">17004 17236 475 0,'0'-32'731'0,"-6"2"245"16,-8 4 275-16,8 4 344 0,-6 4-73 0,-2 8-284 15,1 5-835-15,-7 10-403 0,8 5 0 16,-8 8 0-16,1 8 0 0,-1 3 0 0,-6 8 0 15,0 3 0-15,7 4 0 0,-7 0 0 16,6 8 0-16,1-1 0 0,-1 0 0 0,7 0 0 16,0-7 0-16,0 0 0 0,-1-3 0 0,8-4 0 15,0-9 0-15,0-6-785 0,6-3-683 16,0-4-103-16,0-8 298 0,6-7 228 16,0-4 188-16,0-3 364 0,2-4 425 15,-2-4 352-15,-6 4 246 0,6-7 202 0,-6 7 176 16,-6 0 40-16,6 0 185 0,0 7-4 15,0 1-74-15,-6 3-214 0,6 3-841 0,6 4 0 16,-6 4 0-16,6 0 0 0,-6 4 0 0,7 3 0 16,-1 1 0-16,-6 3 0 0,7 3 0 15,-7-3 0-15,7 4 0 0,-1-3 0 0,0 2 0 16,0-3 0-16,-6 0 0 0,14-4 0 0,-8 0 0 16,1-3 0-16,-1-4-1340 0,8 0-374 15,5-1 149-15,0-2 331 0,1-4 193 16,6-4 292-16,13-4 352 0</inkml:trace>
  <inkml:trace contextRef="#ctx0" brushRef="#br0" timeOffset="171026.74">18034 17449 54 0,'13'-12'563'0,"-13"-6"199"16,0-3 172-16,0-1 193 0,-13-4 395 15,-1 5-163-15,-6-6-187 0,2 9-474 16,-15 3-698-16,1 8 0 0,-1 3 0 0,-7 4 0 15,1 11 0-15,1 4 0 0,-1 10 0 0,-1 5 0 16,7 10 0-16,-5 4 0 0,11 12 0 16,1 2 0-16,7 0 0 0,6 1 0 0,6-1 0 15,14-3 0-15,-1-4 0 0,8-7 0 0,12 0 0 16,0-7 0-16,7-4 0 0,5-7 0 16,1-4 0-16,7-8 0 0,-7-3 0 0,13-11 0 15,-6-7 0-15,0-8 0 0,5-6 0 0,-5-9 0 16,6-10 0-16,-13-4 0 0,0-11 0 15,-13-7 0-15,1-8 0 0,-15-6 0 0,-12-2 0 16,-6-2 0-16,-14 7 0 0,-6-5 0 16,-13 13 0-16,-6-2 0 0,-1 13 0 0,-7 10 0 15,2 8 0-15,-1 13 0 0,-1 9 0 16,8 9 0-16,6 10 0 0,13 9 0 0,6 9 0 16,8 6 0-16,12 0 0 0,18 11 0 15,2 0 0-15,13 4 0 0,6 7 0 0,7 4 0 16,-1 8 0-16,7-1 0 0,-7 4 0 0,2 0 0 15,-2-4 0-15,-6-3 0 0,0 0 0 16,-6-8 0-16,-7-7 0 0,0-1 0 0,-13-6 0 16,0-4 0-16,-6-8 0 0,-7-2 0 0,-7-4 0 15,0-5 0-15,-6 1 0 0,1-8 0 0,-8-4 0 16,0-6 0-16,7-1-1324 0,-6-7-401 16,6-3 127-16,7-5 338 0,6-3 213 15,0-3 326-15,12-5 339 0</inkml:trace>
  <inkml:trace contextRef="#ctx0" brushRef="#br0" timeOffset="171428.77">18718 17888 54 0,'6'4'643'0,"0"-4"262"0,0-7 265 15,2 3 218-15,4-7 430 0,1 3-376 16,1-2-671-16,-2 2-771 0,8 1 0 0,0 3 0 16,-1 4 0-16,7 4 0 0,-6 3 0 15,-1 4 0-15,-5 4 0 0,-2 0 0 0,-6 6 0 16,-6 2 0-16,-6 6 0 0,0 0 0 0,-14 1 0 16,1-1 0-16,-1 4 0 0,0-7 0 15,1 2 0-15,-1-5 0 0,0 2 0 0,8-6 0 16,-1-1 0-16,6-3 0 0,7 0 0 0,0-8 0 15,7 4 0-15,0-4 0 0,11-3 0 0,2-4 0 16,7 3 0-16,-1-6 0 0,6-1 0 16,1-7 0-16,-1 4 0 0,7-5 0 0,-6 6 0 15,-1-9 0-15,1 4 0 0,-1 0 0 0,-6 0 0 16,1-4 0-16,-1 8 0 0,0-4 0 16,0 3 0-16,-7 2 0 0,1-3 0 0,0 3 0 15,-1-5-1189-15,-6 0-527 0,14 4 56 16,-8-5 373-16,0 1 218 0,8-3 333 15,-1 2 345-15</inkml:trace>
  <inkml:trace contextRef="#ctx0" brushRef="#br0" timeOffset="172215.84">20281 17474 112 0,'25'-55'649'0,"-11"-10"257"16,-8-2 265-16,-6 2 183 0,-6 2 392 15,-1 12-458-15,-13 4-323 0,1 13-965 16,-8 16 0-16,2 11 0 0,-15 14 0 0,8 19 0 16,-1 7 0-16,1 11 0 0,-1 11 0 15,13 3 0-15,2 12 0 0,11 3 0 0,7 8 0 16,13 3 0-16,-1-4 0 0,22 1 0 0,-2 0 0 16,7-8 0-16,6-4 0 0,8-6 0 15,-1-5 0-15,7-3 0 0,0-11 0 0,-2-2 0 16,2-10 0-16,0-6 0 0,-7-8 0 15,1-7-143-15,-2-8-937 0,1-10-266 0,-13-4-99 16,7-7 273-16,-7-4 146 0,-6-8 169 16,-1-3 219-16,1-7 271 0</inkml:trace>
  <inkml:trace contextRef="#ctx0" brushRef="#br0" timeOffset="172570.87">21342 17456 38 0,'0'-51'579'0,"-6"0"219"0,-8 3 224 16,-5 0 214-16,-7 8 381 0,0 3-247 15,-7 8-242-15,-6 14-725 0,0 4-403 16,0 11 0-16,0 8 0 0,0 10 0 0,-1 0 0 16,8 8 0-16,6 3 0 0,1 4 0 15,5-4 0-15,13 4 0 0,1 1 0 0,6-1 0 16,6-1 0-16,7 1 0 0,7-4 0 0,-1 1 0 16,7-4 0-16,6-4 0 0,-5 0 0 15,5-8 0-15,8 1 0 0,-8-1 0 0,7-7 0 16,-6 1 0-16,-1 0 0 0,1-1 0 0,-7 0 0 15,0 5 0-15,-7-5 0 0,-5 0 0 16,-8 0 0-16,0 1 0 0,1-1 0 0,-14 4 0 16,1-4 0-16,-7 0 0 0,0 1 0 15,-13-1 0-15,-1 0 0 0,-5 1 0 0,-1-1 0 16,-5 1 0-16,-1-1 0 0,-7 4 0 0,7-4 0 16,0 1 0-16,7-2 0 0,5 2 0 0,1 3 0 15,6-4 0-15,8 4 0 0,5-4 0 0,1 1 0 16,6-4-1491-16,13-1-267 0,7 1 115 15,12-8 312-15,13 1 288 0,20-4 469 16,14-5 269-16</inkml:trace>
  <inkml:trace contextRef="#ctx0" brushRef="#br0" timeOffset="172740.87">21837 17862 743 0,'52'8'1165'16,"-13"-4"201"-16,-13 3 293 0,-7 0 256 0,-5 4-572 16,-8 7-1343-16,0 1 0 0,-12 3 0 15,0 7 0-15,0-4 0 0,-8 5 0 0,1 3 0 16,-7-3 0-16,8 2 0 0,-2-2 0 0,8 3 0 15,-7-4 0-15,0 4 0 0,0-3 0 16,0-1 0-16,0-3-146 0,7-4-1489 16,-8-12-147-16,8-2 206 0,6-1 268 15,6-7 399-15,14 0 377 0,19 0 249 16</inkml:trace>
  <inkml:trace contextRef="#ctx0" brushRef="#br0" timeOffset="174218">23153 17540 46 0,'32'-36'688'0,"-6"-8"310"16,1 0 266-16,-15-4 245 0,-5 9 352 15,-7-3-379-15,-7 13-1139 0,-19 0-343 0,0 11 0 16,-7 6 0-16,-5 9 0 0,-1 6 0 0,-7 9 0 16,7 6 0-16,0 4 0 0,-1 0 0 15,1 7 0-15,7 0 0 0,-1 5 0 0,14 2 0 16,0-3 0-16,5 4 0 0,8-4 0 16,6 0 0-16,6-8 0 0,0-3 0 0,8 0 0 15,6-11 0-15,-1-4 0 0,7-2 0 0,-6-10 0 16,6-6 0-16,-1-7 0 0,-5-4 0 15,6 0 0-15,-7-3 0 0,1-4 0 0,-6 3 0 16,-2 0 0-16,1 8 0 0,-6-1 0 0,0 4 0 16,-1 9 0-16,-6-2 0 0,0 8 0 15,0 0 0-15,0 8 0 0,0 3 0 0,0-1 0 16,0 1 0-16,6 0 0 0,0 4 0 16,-6-4 0-16,14 0 0 0,-1-4 0 0,0-2 0 15,0-5 0-15,0 0 0 0,0-5 0 16,0-6 0-16,7 0 0 0,-1 1 0 0,0-5 0 15,1-4 0-15,7-2 0 0,-9 2 0 16,9 1 0-16,-1-1 0 0,0 5 0 0,0-1 0 16,0 5 0-16,1 2 0 0,-2 4 0 0,1 1 0 15,-6 3 0-15,6 3 0 0,-7 4 0 16,-5 1 0-16,-2 3 0 0,2 0 0 0,-8 3 0 16,0-3 0-16,-6 3 0 0,7 2 0 15,-7-5 0-15,0-1 0 0,0 2 0 0,-7-5 0 16,7-3 0-16,0-1 0 0,0-3 0 15,-6 0 0-15,6-7 0 0,0 0 0 0,0-5 0 16,6-2 0-16,-6 0 0 0,0-5 0 0,7 2 0 16,-7-3 0-16,6 3 0 0,8 2 0 15,-8 0 0-15,7 1 0 0,0 2 0 0,7 1 0 16,-1 1 0-16,7 1 0 0,0 2 0 16,1 4 0-16,5-5 0 0,1 5 0 0,5 3 0 15,-5-4 0-15,6 2 0 0,1-3 0 16,-2 1 0-16,1 1 0 0,-6-5 0 0,6 1 0 15,-6-4 0-15,0 0 0 0,-7 0 0 16,-7-4 0-16,-6 1 0 0,0-1 0 0,-7 1 0 16,0-1 0-16,-12 4 0 0,0 0 0 15,-14 7 0-15,1 1 0 0,-1 3 0 0,-6 7 0 16,-7 0 0-16,7 4 0 0,0 3 0 0,1 5 0 16,-1-1 0-16,6 1 0 0,7-1 0 15,7 0 0-15,-2 1 0 0,8-1 0 0,8-4 0 16,-2-2 0-16,7-1 0 0,0-8 0 15,0 1 0-15,7-8 0 0,-1 1 0 0,7-1 0 16,-6-3 0-16,-1 0 0 0,1-1 0 0,0 4 0 16,-2 4 0-16,2 0 0 0,0 4 0 15,-1 6 0-15,1 2 0 0,-1 3 0 16,-5 7 0-16,-2 3 0 0,2 1 0 0,-8 3 0 16,0 1 0-16,-6 6 0 0,7 0 0 0,-7 1 0 15,0 3 0-15,-7-6 0 0,7 2 0 0,0-7 0 16,-6 1 0-16,6-5 0 0,0-2 0 15,0-5 0-15,0-7 0 0,0 0 0 0,0-8 0 16,0-3 0-16,0 0 0 0,6-11 0 0,-6 0 0 16,0-7 0-16,7-8 0 0,-7-3 0 15,0-4 0-15,0 0 0 0,0 4 0 0,0-4 0 16,0 8 0-16,7-5 0 0,-1 4 0 16,7 1 0-16,0-1 0 0,6 1 0 0,1 0 0 15,0 2 0-15,5-3 0 0,-5 1 0 0,6-1 0 16,1 3 0-16,-1-2 0 0,-1 3 0 15,-5 4-59-15,0 0-946 0,-1 3-210 16,1 0-161-16,-8 5 184 0,2-1 191 0,-1 3 125 16,0 5 160-16,0-2 223 0</inkml:trace>
  <inkml:trace contextRef="#ctx0" brushRef="#br0" timeOffset="175184.09">24846 17086 543 0,'-6'0'751'15,"6"-3"217"-15,-7-1 251 0,7-3 347 16,-7 3-151-16,7-3-256 0,0 2-589 15,0 3-570-15,0 2 0 0,7 2 0 0,-7 3 0 16,7 6 0-16,-7 0 0 0,0-1 0 0,6 9 0 16,-6-1 0-16,0 0 0 0,-6 1 0 15,6-1 0-15,0 3 0 0,0-5 0 0,-7 2 0 16,7 0 0-16,0-7 0 0,-7 0 0 16,7-4 0-16,0 1 0 0,0-5 0 0,0-3 0 15,0-3 0-15,0-5 0 0,7-2 0 16,0-5 0-16,-1 1 0 0,0-9 0 0,7-3 0 15,-6 1 0-15,6-1 0 0,7 1 0 16,-8 0 0-16,8 2 0 0,-1 4 0 0,-5 1 0 16,5 7 0-16,1 4 0 0,-8 7 0 0,8 0 0 15,-6 7 0-15,-2 1 0 0,-5 6 0 16,6 1 0-16,-6 4 0 0,-7-4 0 0,6 2 0 16,-6 2 0-16,0-5 0 0,-6 0 0 15,6 3 0-15,-7-8 0 0,0 2 0 0,1-4 0 16,-1 2 0-16,7-6 0 0,-6-3 0 15,6 0 0-15,0-3 0 0,0-1 0 0,6-3 0 16,7-5 0-16,1-1 0 0,4-7 0 16,2 6 0-16,0-8 0 0,-1 3 0 0,1 1 0 15,6 0 0-15,-7 4 0 0,1 2 0 0,0 5 0 16,-1 3 0-16,1 4 0 0,-8 4 0 16,2 3 0-16,5 0 0 0,-12 5 0 0,6 2 0 15,0 1 0-15,0-1 0 0,0 5 0 16,0-8 0-16,0 3 0 0,0-6-223 15,0-5-1275-15,7 0-195 0,6 2 161 0,-1-2 294 16,15-3 248-16,-7 0 372 0,12 0 290 16,-6 0 305-16,7-3 287 0,-7-5 227 15,-7 1 183-15,-6-8 179 0,0 1 215 0,-6-5 201 16,-7 1 42-16,-7 0-147 0,-6-1-158 16,0 1-963-16,-6 4-43 0,-7-1 0 0,-7 7 0 15,-6 5 0-15,0 3 0 0,0 3 0 16,1 5 0-16,-2 2 0 0,1 5 0 0,6 0 0 15,1-1 0-15,0 2 0 0,12 2 0 16,-6-4 0-16,6-3 0 0,7 4 0 0,-6-8 0 16,12 1 0-16,-6-1 0 0,14-3 0 15,-8-4 0-15,13-4 0 0,-5-3 0 0,5-1 0 16,1-3 0-16,-1 0 0 0,0-6 0 16,8 2 0-16,-8 0 0 0,0 1 0 0,1 2 0 15,6 1 0-15,-6 4 0 0,-1 3 0 0,1 1 0 16,-1 3 0-16,7 0 0 0,-6 0 0 15,6 3 0-15,-7 1 0 0,7-1 0 0,-6-3 0 16,0 4 0-16,-1-4 0 0,-5 0 0 16,5-4 0-16,-6 1 0 0,6-4 0 0,1 2 0 15,0-2 0-15,-7 0 0 0,7 0 0 16,-8 0 0-16,2 3 0 0,-2 0 0 0,-5 1 0 16,-7 6 0-16,0 1 0 0,-7 3 0 15,1 4 0-15,-8 3 0 0,-4 5 0 0,-2-1 0 16,7 5 0-16,-1-2 0 0,2 1 0 15,-2 0 0-15,14 0 0 0,0 0 0 0,8-4 0 16,4 1 0-16,1-8 0 0,13 3 0 16,-6-6 0-16,12-1 0 0,1-3 0 0,6-4 0 15,-1 0 0-15,9 0 0 0,-2-4 0 0,1-3 0 16,-7-1 0-16,-1 1 0 0,2-4 0 16,-1 4 0-16,-13-5 0 0,-6 2 0 0,-7-1 0 15,-13 5-25-15,-20-3-1331 0,-6 6-248 16,-13 3 59-16,-6 0 338 0,-20 7 189 15,-8 0 241-15,-4 4 327 0</inkml:trace>
  <inkml:trace contextRef="#ctx0" brushRef="#br0" timeOffset="176059.2">24950 17958 382 0,'20'-10'761'16,"6"-5"274"-16,-7-4 238 0,-5 1 339 15,-8-4 5-15,0 0-360 0,-6 3-1003 0,-6 1-254 16,-8 4 0-16,-5 2 0 0,-1 4 0 0,-6 8 0 16,-6 8 0-16,6 0 0 0,-7 10 0 15,8 0 0-15,-1 1 0 0,-1 3 0 0,8 3 0 16,6-2 0-16,-1-2 0 0,8 1 0 0,6 0 0 16,6 0 0-16,8-4 0 0,5-3 0 0,1-3 0 15,6-2 0-15,0-6 0 0,7-4 0 16,-1-7 0-16,1-5 0 0,-1-2 0 0,-6-4 0 15,1-1 0-15,-1-3 0 0,-7 4 0 0,1-4 0 16,-8 8 0-16,-6-2 0 0,8 6 0 16,-8 2 0-16,1 8 0 0,-1 0 0 0,1 8 0 15,6 0 0-15,-7 5 0 0,14 3 0 0,-7 2 0 16,7 0 0-16,0 0 0 0,6 1 0 0,-1-1 0 16,1 0 0-16,0-4 0 0,7-2 0 15,-7-1 0-15,0-7 0 0,0-4-886 0,7-8-773 16,-1 1-87-16,7-7 405 0,14-9 204 15,5-6 330-15,1-4 378 0</inkml:trace>
  <inkml:trace contextRef="#ctx0" brushRef="#br0" timeOffset="176803.22">27477 17027 69 0,'26'-33'596'0,"-6"-3"204"15,-7-1 186-15,-7 0 234 0,1 8 382 16,-14 4-283-16,-6 3-240 0,-7 4-559 15,-12 7-520-15,-1 11 0 0,1 7 0 0,-7 11 0 16,0 4 0-16,6 11 0 0,-6 0 0 16,6 6 0-16,7 3 0 0,7-3 0 0,6-2 0 15,6 0 0-15,7 0 0 0,7-4 0 0,13-8 0 16,6 0 0-16,0-2 0 0,13-4 0 16,0-9 0-16,-1-2 0 0,9-8 0 0,5-8 0 15,-7 1 0-15,7-11 0 0,-6 0 0 16,0-9 0-16,-7-5 0 0,-1-1 0 0,-5-11 0 15,-7 0 0-15,-12-7 0 0,-2-2 0 16,-12-1 0-16,-6-5 0 0,-8 9 0 0,-5 5 0 16,-13 5 0-16,-1 11 0 0,-6 6 0 15,-6 9 0-15,6 10 0 0,-7 4 0 0,7 4 0 16,0 8 0-16,13 6 0 0,0 3 0 16,6 1 0-16,7 8 0 0,7 4 0 0,12 2 0 15,0 0 0-15,1 0 0 0,13 1 0 16,-2 0 0-16,2-5 0 0,7 2 0 0,-1-1 0 15,6-4 0-15,1-3 0 0,-1-1 0 16,1-3 0-16,-7-3 0 0,7-1 0 0,-7 0 0 16,-7-4 0-16,-6-2 0 0,0 3 0 15,-7-5 0-15,-6 2 0 0,0-1 0 0,-6 3 0 16,0-2 0-16,-1-2 0 0,1 1 0 16,-1 5 0-16,0-6 0 0,7 1 0 0,-6-5 0 15,6 3-974-15,6-2-673 0,8-3-85 16,5-1 391-16,7-3 213 0,7-3 346 15,13-1 366-15</inkml:trace>
  <inkml:trace contextRef="#ctx0" brushRef="#br0" timeOffset="176950.23">28044 17350 319 0,'33'-4'629'0,"-1"0"230"16,1 1 314-16,-7 3 247 0,-1 0 161 15,-5 0-250-15,-6 3-452 0,-2 5-879 0,1-2 0 16,-6 6 0-16,-1-1 0 0,-6 8 0 16,7-1 0-16,-7-4 0 0,6 8 0 0,-6-3 0 15,6-1 0-15,-6 1 0 0,0-1 0 0,0 0 0 16,0-7-233-16,0-4-1315 0,8 1-175 15,-8-1 193-15,6-3 284 0,6-4 257 16,2 0 416-16,-1 0 269 0</inkml:trace>
  <inkml:trace contextRef="#ctx0" brushRef="#br0" timeOffset="177217.26">28819 16631 113 0,'-14'-54'670'0,"2"0"280"16,-2-2 226-16,-5 12 175 0,6 11 354 15,6 8-473-15,-5 14-289 0,5 11-892 0,0 18-51 16,1 11 0-16,0 12 0 0,-1 13 0 16,1 9 0-16,-1 14 0 0,0 7 0 0,14 4 0 15,-7 3 0-15,13 1 0 0,6-4 0 16,1-5 0-16,13-2 0 0,-1-7 0 0,1-1 0 15,5-11 0-15,-4-3-36 0,5-11-1444 0,-1-5-210 16,15-9 118-16,6-2 305 0,6-9 245 16,6-5 355-16,8-7 312 0</inkml:trace>
  <inkml:trace contextRef="#ctx0" brushRef="#br0" timeOffset="177849.31">29633 16774 366 0,'13'-28'792'0,"-6"-6"293"0,-7-2 204 16,0 7 345-16,-14-1 7 0,1 9-423 16,-13-2-1052-16,6 12-166 0,-5 8 0 0,-7 3 0 15,5 7 0-15,-5 7 0 0,6 5 0 16,-7 3 0-16,1 4 0 0,5 0 0 0,7-1 0 16,2 0 0-16,4 1 0 0,8 4 0 15,6-5 0-15,0-3 0 0,12 4 0 16,8-4 0-16,0-4 0 0,6 4 0 0,7-7 0 15,-1-1 0-15,7-3 0 0,-6 0 0 0,5 0 0 16,-5 0 0-16,7-4 0 0,-8 4 0 16,1-4 0-16,-7 1 0 0,-1-1 0 0,-11 1 0 15,-2-1 0-15,-5 5 0 0,-7-5 0 16,0 4 0-16,-13-4 0 0,0 4 0 0,-6 0 0 16,-8 0 0-16,1-4 0 0,7 4 0 0,-7 0 0 15,0 0 0-15,0-4 0 0,-1 4 0 16,1 0 0-16,1 4 0 0,-1-5 0 0,6 2 0 15,0-1 0-15,1 0 0 0,5-3 0 16,8 2-1479-16,12-2-226 0,2 3 98 16,17-1 308-16,15-2 264 0,5-1 394 0,14 0 301 15</inkml:trace>
  <inkml:trace contextRef="#ctx0" brushRef="#br0" timeOffset="178006.31">30004 17317 42 0,'26'0'657'15,"-12"3"307"-15,-8 1 274 0,0 1 218 0,-12 1 377 16,0 1-372-16,-8-3-921 0,1 4-540 15,-6-1 0-15,-1 0 0 0,1 4 0 0,-8-3 0 16,8-2 0-16,-8 6 0 0,8-1 0 16,6-4 0-16,-6 0 0 0,5 5 0 0,8-5 0 15,-7-4-494-15,13 5-1120 0,0-5-146 16,7 1 318-16,5 0 238 0,8-8 278 16,6 0 433-16</inkml:trace>
  <inkml:trace contextRef="#ctx0" brushRef="#br0" timeOffset="178329.34">30389 17079 32 0,'38'-55'588'16,"-11"7"218"-16,-9 8 213 0,-10 3 219 16,-8 12 386-16,-8 6-250 0,-10 5-282 0,-9 6-674 15,1 8-418-15,-6 8 0 0,-7 3 0 16,6 7 0-16,1 0 0 0,6 8 0 0,-1 0 0 16,15-4 0-16,-2 3 0 0,8-3 0 0,6 0 0 15,13-4 0-15,0 1 0 0,0-8 0 16,13 0 0-16,0-8 0 0,7-3 0 0,-1-3 0 15,-6-4 0-15,7-4 0 0,-7-5 0 16,0-5 0-16,-1-2 0 0,-11 2 0 0,6-2 0 16,-14 6 0-16,1 2 0 0,-1 4 0 15,0 4 0-15,-6 3 0 0,0 4 0 0,0 7 0 16,0 1 0-16,0 6 0 0,0 1 0 0,0 3 0 16,0-3 0-16,8 3 0 0,-2 0 0 15,6 1 0-15,2-4 0 0,-1-1 0 0,-1 1 0 16,8-7 0-16,-6-5 0 0,-2-3-1218 15,8-3-450-15,-1-5-10 0,1-3 343 16,6-7 232-16,0-5 405 0,7-3 327 16</inkml:trace>
  <inkml:trace contextRef="#ctx0" brushRef="#br0" timeOffset="178530.37">30961 16650 269 0,'7'-54'605'0,"-7"1"198"16,0 6 225-16,-7 10 206 0,7 5 229 0,0 10-213 15,0 10-202-15,7 9-557 0,0 11-491 16,-1 10 0-16,0 11 0 0,1 7 0 0,0 9 0 15,6 2 0-15,-7 11 0 0,0 5 0 16,8 6 0-16,-8 5 0 0,0 3 0 0,2 0 0 16,-2 0 0-16,-12-4 0 0,6-3 0 15,-14-4 0-15,1-12 0 0,0-2 0 0,-6-8 0 16,-1-4 0-16,-6-15 0 0,0-3-1498 0,-1-7-224 16,2-4 116-16,-1-7 319 0,6-8 255 15,0-3 401-15,8-8 296 0</inkml:trace>
  <inkml:trace contextRef="#ctx0" brushRef="#br0" timeOffset="178764.37">31502 16155 172 0,'45'-51'757'0,"1"1"246"16,-1 8 203-16,-5 21 222 0,-7 10 292 15,-1 22-549-15,1 15-437 0,-7 18-734 16,-1 18 0-16,-5 14 0 0,-6 12 0 0,-2 15 0 15,-5 13 0-15,-1 14 0 0,-12 8 0 0,-7 6 0 16,-7-6 0-16,-12 5 0 0,-7-3 0 16,-7-16 0-16,1-14 0 0,-2-10 0 0,-4-17 0 15,-8-9 0-15,7-16 0 0,-7-7-1554 0,7-10-227 16,0-4 139-16,0-5 298 0,0 2 327 16,6 2 476-16,0 1 254 0</inkml:trace>
  <inkml:trace contextRef="#ctx0" brushRef="#br0" timeOffset="195514.09">22064 15712 253 0,'-12'0'328'0,"-8"-3"44"0,-5 3 32 15,5-4-33-15,-6 1-48 0,-1 3 11 0,9-4 12 16,-2-1 19-16,0 5 27 0,1-3-11 16,5 6 0-16,2 2-54 0,5 2-51 15,7 0-28-15,-7 4-27 0,14 0 19 16,0 4 34-16,-1-4 37 0,14 3 44 0,-1-2 51 16,7-1 53-16,6-4 19 0,7 4-132 15,14-3-346-15,5-1 0 0,1-4 0 16,12-3 0-16,8 0 0 0,-1 0 0 15,13-3 0-15,0-4 0 0,8 2 0 0,-2-2 0 16,7-4 0-16,-7 4 0 0,15-5 0 16,-2-3 0-16,13 1 0 0,-5-4 0 0,-1 0 0 15,7 0 0-15,0-4 0 0,-1 0 0 16,15-1 0-16,-15 2 0 0,8-2 0 0,-8 2 0 16,1-2 0-16,0 6 0 0,-7-1 0 15,-7 3 0-15,1 4 0 0,-7 0 0 0,-6 6 0 16,0-2 0-16,0 4 0 0,-7-1 0 15,6 0 0-15,1 4 0 0,0 0 0 16,-1 0 0-16,2 0 0 0,-2 4 0 16,-6 0 0-16,-7-1 0 0,1 0 0 0,0 1 0 15,-14-4 0-15,2 0 0 0,-2 0 0 16,-6 0 0-16,-6 0 0 0,-1-4 0 0,-5 1 0 16,-2 0 0-16,2-1 0 0,-1 0 0 15,-1-3 0-15,2 3 0 0,-8-3 0 0,7 4 0 16,-5-1 0-16,-9 0 0 0,-5 1 0 15,-1-1 0-15,-5 0 0 0,-15 1 0 16,2-1 0-16,-8-4 0 0,-6 5 0 0,-14-1 0 16,2 1 0-16,-14-1 0 0,-1 0 0 15,-11 1-389-15,5-5-890 0,-6 5-236 16,7-4 64-16,-1-1 264 0,1 5 154 16,-1 3 266-16,7 0 359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4:37:50.842"/>
    </inkml:context>
    <inkml:brush xml:id="br0">
      <inkml:brushProperty name="width" value="0.05292" units="cm"/>
      <inkml:brushProperty name="height" value="0.05292" units="cm"/>
      <inkml:brushProperty name="color" value="#FF0000"/>
    </inkml:brush>
  </inkml:definitions>
  <inkml:trace contextRef="#ctx0" brushRef="#br0">13937 7513 129 0,'-20'8'220'0,"1"-5"27"0,0 1 25 16,-1 0-24-16,0-4-24 0,-5 3 14 15,11-3 29-15,-6 4 35 0,8-4 25 16,-1 0 11-16,-1 3 3 0,8-3-24 16,0 0-31-16,6 0-29 0,-7 0 33 15,14 0-8-15,-1 5 10 0,7-5 32 0,0 0 26 16,13 0 2-16,1 3-8 0,5-3-1 15,1 0-21-15,5 0-34 0,8 0-30 16,0 0-11-16,6 0-20 0,-7 0-52 16,1-3-91-16,6 3-84 0,-6 0 0 15,-1 0 0-15,1-5 0 0,-7 5 0 0,6 0 0 16,1 0 0-16,-1 0 0 0,8 0 0 16,-7 0 0-16,-1-3 0 0,7 3 0 0,0 0 0 15,0 0 0-15,0-4 0 0,-6 4 0 16,6-3 0-16,0 3 0 0,-6 0 0 15,6 0 0-15,-7-4 0 0,1 4 0 0,-1 4 0 16,1-4 0-16,-7 0 0 0,0 0 0 16,1 3 0-16,-8-3 0 0,1 4 0 15,-7-4 0-15,7 0 0 0,-8 3 0 0,1-3 0 16,0 0 0-16,0 5 0 0,1-5 0 16,-1 0 0-16,-1 0 0 0,1 0 0 0,0 0 0 15,1 0 0-15,-1 0 0 0,-6 0 0 16,5 0 0-16,-5-5 0 0,0 5 0 15,-1 0 0-15,0 0 0 0,1 0 0 0,-7 0 0 16,7 0 0-16,-1 0 0 0,7 0 0 16,-6 0 0-16,-1 0 0 0,1 0 0 15,0 0 0-15,5 0 0 0,-5 0 0 0,0 0 0 16,6 0 0-16,-7 0 0 0,1 0 0 16,-1-3 0-16,0 3 0 0,1 0 0 15,-1 0 0-15,1 0 0 0,6 0 0 0,-7 0 0 16,7 0 0-16,-6 3 0 0,0-3 0 15,-1 0 0-15,1 0 0 0,-1 0 0 0,-5 0 0 16,6 5 0-16,-8-5 0 0,8 0 0 16,-7 0 0-16,7 3 0 0,-8-3 0 15,8 0 0-15,-7 4 0 0,0-4 0 0,6 0 0 16,1 0 0-16,-7 3 0 0,0-3 0 16,6 0 0-16,1 4 0 0,-7-4 0 15,0 0 0-15,6 0 0 0,1 0 0 0,-6 0 0 16,5 0 0-16,0-4 0 0,0 4 0 15,8 0 0-15,-7 0 0 0,-2-3 0 0,9 3 0 16,-7 0 0-16,-1 0 0 0,0 0 0 16,1 0 0-16,0 0 0 0,-7 0 0 15,7 0 0-15,-1 0 0 0,0 0 0 0,0 0 0 16,1 0 0-16,0 0 0 0,-1-4 0 16,1 4 0-16,6 0 0 0,-6-3 0 15,5 3 0-15,1-5 0 0,-6 5 0 0,7-3 0 16,-8 3 0-16,0-4 0 0,1 4 0 15,-1-3 0-15,1 3 0 0,-1 0 0 0,-5 0 0 16,6-4 0-16,-2 4 0 0,2-4 0 16,-1 4 0-16,1 0 0 0,0-3 0 15,-1 3 0-15,7 0 0 0,-6-4 0 0,6 4 0 16,-7-4 0-16,7 4 0 0,1-3 0 16,-8 3 0-16,7-4 0 0,-6 4 0 15,6 0 0-15,-6 0 0 0,-1-3 0 0,7 3 0 16,-6 0 0-16,-1 0 0 0,1 0 0 15,-1 0 0-15,0 3 0 0,8-3 0 0,-8 0 0 16,0 0 0-16,1-3 0 0,6 3 0 16,-7 0 0-16,1 0 0 0,6 0 0 15,-6 0 0-15,6-4 0 0,-7 4 0 0,8 0 0 16,-1-4 0-16,-7 4 0 0,13 0 0 16,-5-3 0-16,-1 3 0 0,6 0 0 15,-6-4 0-15,7 4 0 0,-7 0 0 0,7 0 0 16,-7 0 0-16,0 0 0 0,0-4 0 15,-1 4 0-15,-5 0 0 0,7 0 0 16,-1 0 0-16,0 0 0 0,-7 0 0 0,7 0 0 16,-6 0 0-16,6 0 0 0,-7 0 0 15,1 0 0-15,6 4 0 0,-7-4 0 0,7 0 0 16,-6 0 0-16,-1 0 0 0,1 4 0 16,0-4 0-16,-7 0 0 0,6 0 0 15,-6 0 0-15,7 0 0 0,-1 3 0 0,-6-3 0 16,6 0 0-16,1 0 0 0,-6 0 0 15,5 0 0-15,-6 0 0 0,0 0 0 16,-7 0 0-16,8 0 0 0,-2 0 0 0,1 0 0 16,-6 0 0-16,6 0 0 0,-7 0 0 15,8 0 0-15,-8 0 0 0,7 0 0 0,-6 0 0 16,-1-3 0-16,1 3 0 0,-1 0 0 16,0 0 0-16,2-4 0 0,-2 4 0 15,0 0 0-15,-6 0 0 0,7 0 0 0,-7-4 0 16,0 4 0-16,7 0 0 0,-7 0 0 15,0-3 0-15,0 3 0 0,0 0 0 16,6-3 0-16,-6-1 0 0,0 4 0 0,0-5 0 16,6 2 0-16,-6-5 0 0,7 5 0 15,-7-5 0-15,6 2 0 0,1-3 0 0,0 2 0 16,-1-4 0-16,-6 4 0 0,6-3 0 16,1-2 0-16,0 1 0 0,-7-3 0 15,0 3 0-15,0-8 0 0,-7 0-585 0,0-2-661 16,1-5-224-16,0 0 39 15,-8-2 227-15,1-5 156 0,1 3 342 0,-8-3 330 16</inkml:trace>
  <inkml:trace contextRef="#ctx0" brushRef="#br0" timeOffset="2082.25">13605 7418 272 0,'0'-7'416'0,"6"0"105"16,-6-5 98-16,7 5 22 0,-7 0-63 0,6 0-44 15,-6 3-42-15,7 0 26 0,-7 1-78 16,0 3-66-16,7 0-68 0,-7 3-45 16,0 5-35-16,0-1-28 0,0 3-32 15,-7 6-30-15,7-6-26 0,0 1-31 16,0 5-28-16,-7-6-21 0,7 0-12 16,0 3-8-16,0-3-4 0,0-2-1 0,0-1-1 15,0 0-2-15,0 0 1 0,7 1-1 16,-7-5 2-16,0 5-1 0,7-5-2 15,-7 1-6-15,12-4 0 0,-6 3 2 16,8-3 21-16,-1 0 28 0,7-3 37 16,-1 3 29-16,7-4 18 0,6 1 9 15,2-1-15-15,-2 4-26 0,7-4-29 0,-7 4-19 16,7-3 3-16,0 3 22 0,1-4-4 16,-8 4-1-16,7-4-30 0,0 4-40 15,-6-3 0-15,6 3 0 0,-6 0 0 0,-1-4 0 16,1 4 0-16,-1 0 0 0,1 0 0 15,-1 0 0-15,1 0 0 0,-1 0 0 16,-5 0 0-16,5 4 0 0,1-4 0 16,-7 3 0-16,6-3 0 0,-5 4 0 0,5-4 0 15,-6 4 0-15,0-1 0 0,7-3 0 16,-8 0 0-16,9 4 0 0,-9-4 0 0,1 4 0 16,0-4 0-16,0 0 0 0,1 3 0 15,-1-3 0-15,-1 0 0 0,9 0 0 16,-9 0 0-16,1-3 0 0,0 3 0 0,7 0 0 15,-7-4 0-15,6 4 0 0,-5-4 0 16,-1 4 0-16,0 0 0 0,-7-3 0 0,7 3 0 16,0 0 0-16,-7 0 0 0,7 0 0 15,-6 0 0-15,7 0 0 0,-1 0 0 16,-7 0 0-16,7 0 0 0,0 0 0 0,0 0 0 16,1 0 0-16,-1 0 0 0,-1 0 0 15,-5 0 0-15,6 0 0 0,-7 0 0 16,1 3 0-16,0-3 0 0,6 0 0 0,-7 0 0 15,1 0 0-15,0 0 0 0,-1 0 0 16,7 0 0-16,-6 0 0 0,5 0 0 0,-5 0 0 16,6-3 0-16,0 3 0 0,0 0 0 15,0 0 0-15,0 0 0 0,0-4 0 16,-6 4 0-16,6 0 0 0,-1 0 0 16,2 0 0-16,-1 0 0 0,0-4 0 0,0 4 0 15,0 0 0-15,1 0 0 0,-2-3 0 16,1 3 0-16,0 0 0 0,0 0 0 0,1 0 0 15,-1 0 0-15,-7 0 0 0,7 0 0 16,-6 0 0-16,6 3 0 0,-1-3 0 16,1 0 0-16,1 0 0 0,5 0 0 0,-6 0 0 15,7 0 0-15,-1 0 0 0,-5 0 0 16,11 0 0-16,-5-3 0 0,-1 3 0 16,1 0 0-16,-1 0 0 0,2 0 0 0,-2 0 0 15,7 0 0-15,-6 0 0 0,-1 0 0 16,1 0 0-16,-7 0 0 0,6 0 0 0,1-4 0 15,-1 4 0-15,1 0 0 0,-7 0 0 16,7 0 0-16,-1 0 0 0,1 0 0 16,-1 0 0-16,1-3 0 0,-1 3 0 0,1-4 0 15,-1 4 0-15,2-4 0 0,5 4 0 16,-7-3 0-16,1 3 0 0,-1-4 0 16,1 4 0-16,5 0 0 0,-5-4 0 0,-1 4 0 15,1 0 0-15,-1 0 0 0,2 0 0 16,-9 0 0-16,8-3 0 0,-7 3 0 0,0 0 0 15,7 0 0-15,-7 0 0 0,0 0 0 16,6 0 0-16,-5 0 0 0,-1 0 0 16,-1 0 0-16,1 0 0 0,1 0 0 0,-1 0 0 15,6 0 0-15,-6 0 0 0,1 0 0 16,-1 0 0-16,-1 0 0 0,1 0 0 0,0 3 0 16,-6-3 0-16,-1 0 0 0,1 4 0 15,0-4 0-15,-1 0 0 0,1 4 0 16,0-1 0-16,5-3 0 0,-5 4 0 0,6-4 0 15,-6 4 0-15,-1-4 0 0,7 0 0 16,-6 3 0-16,-1-3 0 0,1 0 0 16,0 0 0-16,-8 0 0 0,8 0 0 0,-7 0 0 15,7 4 0-15,-8-4 0 0,8 3 0 16,-1-3 0-16,1 0 0 0,0 4 0 0,-1-4 0 16,7 0 0-16,-6 0 0 0,-1 0 0 15,1 0 0-15,0 0 0 0,-8 4 0 16,8-4 0-16,-7 0 0 0,0 3 0 0,0-3 0 15,0 0 0-15,0 0 0 0,0 0 0 16,0 4 0-16,-6-4 0 0,5 0 0 16,2 0 0-16,-8 0 0 0,7 0 0 0,0 0 0 15,0 0 0-15,7 0 0 0,-14 0 0 16,8 0 0-16,-2 0 0 0,1 0 0 16,-6 0 0-16,0 0 0 0,-1-4 0 0,0 4 0 15,1 0 0-15,-7-3 0 0,7 3 0 16,-7-4 0-16,6 4 0 0,-6-4 0 0,0 1 0 15,6-1 0-15,-6 1 0 0,0-1 0 16,0 0 0-16,0 1 0 0,0-5 0 16,0 2 0-16,0-3 0 0,-6 1 0 0,6 2 0 15,-6-5 0-15,-8-1 0 0,2 2-270 16,-2-1-859-16,-5-8-268 0,-1-2-113 16,0-1 270-16,1-8 112 0,6 4 276 15,7-3 400-15</inkml:trace>
  <inkml:trace contextRef="#ctx0" brushRef="#br0" timeOffset="4317.34">19199 6447 83 0,'-6'14'370'0,"6"-6"132"0,-7 0 111 16,7-1 97-16,0-3-25 0,0-1 21 16,0-3 145-16,7 0 40 0,6-10-76 15,-7-2-86-15,7-6-113 0,1-4-175 16,5-7-262-16,0 0-179 0,8-12 0 0,5 1 0 16,-6-8 0-16,13-8 0 0,6-13 0 15,8-7 0-15,12-16 0 0,13 0 0 16,0 8 0-16,-6 11 0 0,0 7 0 0,-14 11 0 15,-5 11 0-15,-8 7 0 0,-13 12 0 16,-12 3 0-16,-1 11 0 0,1 0 0 0,-14 7 0 16,1 8-330-16,-7-1-414 0,-7 5-425 15,-5 3-228-15,-2 4 111 0,-11 3 170 16,-1 1 167-16,-7 6 246 0,1 0 329 16</inkml:trace>
  <inkml:trace contextRef="#ctx0" brushRef="#br0" timeOffset="4843.39">18971 6297 239 0,'0'-7'594'0,"0"-4"167"16,0 4 157-16,0-4 166 0,0 3 116 15,0 1-151-15,7-4-216 0,-1 4-190 16,1 2-189-16,0 2-202 0,5 3-118 16,2 3-104-16,-8 5-30 0,7 3 0 0,-6 8 0 15,6 2 0-15,-7 6 0 0,0-2 0 16,-6 8 0-16,7-3 0 0,-7 2 0 16,0-7 0-16,7 5 0 0,-7-8 0 0,6 0 0 15,0-8 0-15,1 1 0 0,6-4 0 16,0-4 0-16,0-3 0 0,6-4 0 15,1-4 0-15,0-3 0 0,-1-4 0 16,14-4 0-16,-7 1 0 0,6-4 0 0,7-1 0 16,-5-3 0-16,-2 4 0 0,1-4 0 15,-1 0 0-15,-6 7 0 0,0 1 0 0,-7-1 0 16,-6 8 0-16,-6-1-585 0,0 1-511 16,-7 4-256-16,6-5-71 0,-6 5 211 15,0-5 113-15,0 0 291 0,6-2 378 16</inkml:trace>
  <inkml:trace contextRef="#ctx0" brushRef="#br0" timeOffset="5952.48">20052 7700 1 0,'-6'4'138'16,"0"3"1"-16,-2-3-54 0,-4 3-89 16,6-3-64-16,-8-1-40 0,8 1-23 15</inkml:trace>
  <inkml:trace contextRef="#ctx0" brushRef="#br0" timeOffset="6265.55">20007 7653 2 0,'19'-15'537'0,"-5"-4"218"0,-2-3 201 16,-5-3 178-16,6 0 254 0,-6-1-155 15,5 0-260-15,-5 0-251 0,0 8-246 0,5-1-461 16,-5 12-15-16,0 0 0 0,6 11 0 15,-1 3 0-15,2 11 0 0,-2 9 0 16,2 5 0-16,-1 12 0 0,0 8 0 0,-7 9 0 16,7 12 0-16,-7 9 0 0,-6 9 0 15,0-3 0-15,0 3 0 0,-6-3 0 0,0-3 0 16,6-8 0-16,-7-4 0 0,1-10 0 16,-1-5 0-16,1-11 0 0,-7-2 0 15,7-9 0-15,-2-7 0 0,2-6 0 0,0-9-65 16,-8-3-689-16,2-7-315 0,5-4-273 15,-6-11 23-15,6-4 228 0,-5-3 127 16,5-8 196-16,-6-3 243 0,0-8 247 16</inkml:trace>
  <inkml:trace contextRef="#ctx0" brushRef="#br0" timeOffset="6850.56">20020 7561 201 0,'6'0'462'0,"-6"0"97"0,6 0 66 16,-6 0 61-16,8 0-114 0,-8 0-82 15,6 0-69-15,-6 0 75 0,0 4 18 0,-6-4 17 16,6 7-3-16,-8-3-21 0,-4 2-34 16,6 3-51-16,-8-3-74 0,1 2-77 15,7 0-186-15,-8-2-85 0,8-1 0 16,-6 2 0-16,5-3 0 0,0-4 0 0,1 3 0 16,-1-3 0-16,7-3 0 0,0-1 0 15,0-3 0-15,0-9 0 0,13 2 0 16,-6-1 0-16,6-3 0 0,-1-1 0 0,8 1 0 15,0 0 0-15,-1 0 0 0,7-1 0 16,-6 5 0-16,6 0 0 0,0 2 0 0,0 5 0 16,0-1 0-16,0 5 0 0,-6 3 0 15,5 0 0-15,2 0 0 0,-8 7 0 16,1-3 0-16,-1 3 0 0,1 5-438 0,-7-2-492 16,7-3-340-16,-8 4-177 0,8-2 247 15,-7-6 98-15,7 0 209 0,6 1 325 16,0-4 267-16</inkml:trace>
  <inkml:trace contextRef="#ctx0" brushRef="#br0" timeOffset="36447.03">19440 9386 175 0,'6'-33'897'0,"2"-4"225"0,-8-3 118 16,-8 7 249-16,2 0 185 0,6 7-574 16,-6 4-606-16,-1 7-494 0,1 5 0 0,6 10 0 15,0 10 0-15,0 12 0 0,0 10 0 16,0 10 0-16,6 9 0 0,-6 8 0 15,13 0 0-15,-7 5 0 0,2-1 0 0,4-3 0 16,2-2 0-16,-2-3 0 0,1-4 0 16,-6-3 0-16,0-2 0 0,-7-9-970 15,0 4-414-15,-7-8-163 0,0 0 181 16,-6-3 152-16,7-2 272 0,-7-5 441 16,-6-9 235-16</inkml:trace>
  <inkml:trace contextRef="#ctx0" brushRef="#br0" timeOffset="38074.37">19147 10031 393 0,'-26'-16'889'0,"0"-2"235"0,13 0 126 16,-6 0 312-16,12 0-65 0,7-4-446 15,7 0-626-15,12-3-425 0,7 2 0 0,6-3 0 16,8 1 0-16,5 3 0 0,7 0 0 16,1 3 0-16,-2 1 0 0,14 3 0 15,1 4 0-15,-1 0 0 0,7 0 0 0,-7 3 0 16,-7 2 0-16,1-2 0 0,-14-3 0 15,1-1 0-15,-13 3 0 0,-1-2 0 16,-12-5 0-16,-1 2 0 0,-13 3 0 0,2 0 0 16,-8 0 0-16,0 0 0 0,-14 7 0 15,2 1 0-15,-8 3 0 0,-7 3 0 16,2 8 0-16,-1 4 0 0,-6 0 0 0,-1 6 0 16,-1 1 0-16,9 4 0 0,-1-1 0 15,6 2 0-15,1-2 0 0,6-3 0 0,0 0 0 16,13 0 0-16,-7-3 0 0,14-5 0 15,-1-3 0-15,1-4 0 0,6 1 0 16,6-8 0-16,1 0 0 0,6-8 0 0,-7-3 0 16,7 1 0-16,1-5 0 0,-1-3 0 15,-7-4 0-15,7 3 0 0,-12-3 0 0,4 0 0 16,-10 0 0-16,4 4 0 0,-5 0 0 16,-7 3 0-16,6 4 0 0,-6 3 0 15,0 6 0-15,0 2 0 0,7 0 0 0,-7 7 0 16,-7-1 0-16,7 8 0 0,0 3 0 15,0 0 0-15,0 2 0 0,0 2 0 16,0-6 0-16,0 3 0 0,7-2 0 0,-7-2 0 16,7-3 0-16,-7-4 0 0,6-3 0 15,6-4 0-15,-4 0 0 0,4-7 0 0,2-1 0 16,-1-3 0-16,6-4 0 0,-6-3 0 16,7-1 0-16,-7-2 0 0,6 3 0 0,0-1 0 15,-5-4 0-15,5 9 0 0,1 1 0 16,-8 1 0-16,8 5 0 0,-6 7 0 15,-2 0 0-15,1 3 0 0,-6 8 0 16,6 1 0-16,-7-1 0 0,1 3 0 0,0 1 0 16,-7-1 0-16,6-3 0 0,-6 0 0 15,0 0 0-15,0-4 0 0,0-3 0 0,0-1 0 16,0-3 0-16,7 0 0 0,-7-3 0 16,0-4 0-16,6-4 0 0,-6 0 0 0,13-4 0 15,-6 1 0-15,5-6 0 0,2 3 0 16,5 2 0-16,1-3 0 0,0 4 0 15,5-1 0-15,1 0 0 0,7 4 0 0,-7 0 0 16,14 4 0-16,-8-4 0 0,7 0 0 16,0 4 0-16,-1-4 0 0,2 3 0 15,-7-3 0-15,-1-1 0 0,1 2 0 0,-7 0 0 16,-7-6 0-16,-5 6 0 0,-2-1 0 16,2-1 0-16,-14 2 0 0,0 2 0 0,-14 1 0 15,2 7 0-15,-8 4 0 0,0 3 0 16,-5 4 0-16,-2 4 0 0,1 3 0 15,-6 4 0-15,12 0 0 0,-7 0 0 16,15 0 0-16,-1 0 0 0,6-7 0 0,7-1 0 16,7-3 0-16,0-4 0 0,5-7 0 15,2-3 0-15,5-5 0 0,7-3 0 0,-6-4 0 16,-1-2 0-16,7-5 0 0,-6 3 0 16,-1 1 0-16,1 7 0 0,-7 0 0 0,6 8 0 15,-5 3 0-15,5 10 0 0,-6 12 0 16,0 3 0-16,-1 16 0 0,2 6 0 15,-1 13 0-15,-6-2 0 0,6 8 0 0,-7 0 0 16,7 7 0-16,0-3 0 0,-7 4 0 16,8-5 0-16,-1-4 0 0,-7-2 0 15,7-8 0-15,-6-7 0 0,-1-9 0 0,0-9 0 16,-6-8 0-16,0-8 0 0,-6-6 0 16,0-8 0-16,-8-8 0 0,2-6 0 0,-8-4 0 15,1-11 0-15,-7-5 0 0,-1-6 0 16,1-4 0-16,7 0 0 0,-1-4 0 15,8 1 0-15,4-1 0 0,8 0 0 0,14-6 0 16,12 2 0-16,7-3 0 0,12-3 0 16,20-1 0-16,-6 4 0 0,6 8 0 15,-13 6 0-15,0 9 0 0,-13 6 0 0,-6 3 0 16,-7 9 0-16,-7 3 0 0,-6 8 0 16,-6-1 0-16,-7 4 0 0,0 7 0 15,-7 1 0-15,-6 2 0 0,7 2 0 0,-7-2 0 16,7 1 0-16,-2 0 0 0,8-4 0 15,-6 1 0-15,12-4 0 0,2-1 0 16,-2-3 0-16,0-7 0 0,7-4 0 0,0 0 0 16,0-4 0-16,1-3 0 0,-8 0 0 15,7 2 0-15,-13 3 0 0,7-1 0 0,-14 5 0 16,0 6 0-16,-5 3 0 0,-2 3 0 16,1 6 0-16,0 1 0 0,0 7 0 15,7 3 0-15,0 2 0 0,6-1 0 0,6 2 0 16,0 2 0-16,7-3 0 0,0-5 0 15,0 3 0-15,7-9 0 0,6 0 0 16,-7-8 0-16,7 1 0 0,7-11 0 0,-7-1 0 16,13-6 0-16,-6-8 0 0,0-3 0 15,-1-9 0-15,1-6 0 0,-7-11 0 0,-1-5 0 16,-5-6 0-16,0-4 0 0,-14-6 0 16,-6-6 0-16,-6 9 0 0,-8-1 0 15,2 12 0-15,-8 9 0 0,1 9 0 0,-1 7 0 16,0 11 0-16,8 8 0 0,-2 10 0 15,1 11 0-15,7 8 0 0,0 11 0 16,-1 11 0-16,14 6 0 0,-1 9 0 0,0 3 0 16,7 3 0-16,7 5 0 0,-7 1 0 0,0 0 0 15,0-3 0-15,-6-1 0 0,-1-9 0 16,-6-3 0-16,-6-12 0 0,-8-3 0 16,8-11 0-16,-7-4 0 0,0-11 0 15,7-7 0-15,-1-2 0 0,7-10 0 0,7-6 0 16,-1-1 0-16,7-3 0 0,0 0 0 15,13-3 0-15,-7 7 0 0,7-1 0 16,7 1 0-16,-7 4 0 0,7-2 0 0,-7 9 0 16,0-4 0-16,0 8 0 0,0-1 0 15,-13-4 0-15,7 1-605 0,-7 0-801 16,-7-4-174-16,0-3 125 0,8-5 192 16,-14-4 240-16,6-2 480 0,0-8 254 0</inkml:trace>
  <inkml:trace contextRef="#ctx0" brushRef="#br0" timeOffset="38972.44">22938 9407 582 0,'12'-14'1017'0,"2"-1"182"16,-1 0 116-16,-7 5 363 0,8 6-227 0,-8 8-575 15,0 3-803-15,0 11-73 0,2 8 0 16,-2-1 0-16,-6 9 0 0,0-1 0 16,0-1 0-16,0-3 0 0,0 1 0 15,0-8 0-15,6 0 0 0,-6-7 0 0,0-4 0 16,7-5 0-16,-1-6 0 0,1-6 0 0,6-8 0 15,-1-5 0-15,2-6 0 0,-1-5 0 16,0-3 0-16,0 0 0 0,0-4 0 16,0 3 0-16,0 6 0 0,-6 6 0 0,-1 3 0 15,7 9 0-15,-7 2 0 0,1 8 0 16,0 8 0-16,-1 2 0 0,0 5 0 16,8 0 0-16,-8 7 0 0,7-5 0 15,7 0 0-15,0 0 0 0,12-7 0 0,-6 2 0 16,13-8 0-16,-6 0 0 0,-1-8 0 15,7 0 0-15,-6-8 0 0,-7-5 0 0,6-2 0 16,-6-3 0-16,-6 0 0 0,6-3 0 16,-13-1 0-16,0 5 0 0,0-2 0 15,-13 4 0-15,7 5 0 0,-14 3 0 0,1 0 0 16,-8 8 0-16,2 3 0 0,-2 3 0 16,-5 1 0-16,6 7 0 0,-6 0 0 15,5 7 0-15,2 5 0 0,5 2 0 0,7 0 0 16,0 1 0-16,13 0 0 0,0-1 0 15,0-2 0-15,6-1 0 0,7-4 0 0,0 0 0 16,1-7 0-16,5-4 0 0,1 1 0 16,-1-8 0-16,1-8 0 0,-1-3 0 15,1-7 0-15,-1-4 0 0,-6-11 0 0,1-4 0 16,-7-6 0-16,-8-8 0 0,8-1 0 16,-14-7 0-16,1-3 0 0,-7-1 0 15,0 1 0-15,-7 4 0 0,-5 3 0 0,4 4 0 16,-4 7 0-16,-2 4 0 0,2 6 0 15,-1 9 0-15,-1 6 0 0,2 8 0 16,-2 11 0-16,2 8 0 0,-1 10 0 0,6 8 0 16,0 11 0-16,1 6 0 0,6 8 0 15,0 5 0-15,6 3 0 0,1-1 0 0,6 4 0 16,0-3 0-16,-7-1 0 0,8-6-73 16,-8-12-1148-16,7-7-253 0,-6-4-99 15,6-3 237-15,-13-8 158 0,6-3 411 16,-6-3 360-16</inkml:trace>
  <inkml:trace contextRef="#ctx0" brushRef="#br0" timeOffset="39438.48">23940 9389 491 0,'-6'-7'734'0,"6"0"187"0,0 0 192 16,0-1 266-16,0-3-47 0,0 0-285 15,6-1-231-15,8 2-458 0,-2-1-358 16,2-4 0-16,5 4 0 0,7-3 0 0,7 3 0 15,-7 0 0-15,6 0 0 0,7 3 0 16,-6 2 0-16,-1 1 0 0,-6 2 0 0,1 6 0 16,-1 2 0-16,-14 1 0 0,2 2 0 15,-1-2 0-15,-7 6 0 0,1-5 0 16,-7 1 0-16,0-1 0 0,7 0 0 16,-7-4 0-16,6 2 0 0,-6-2 0 0,6-6 0 15,1 3 0-15,6-5 0 0,0-1 0 16,-6 2 0-16,12-3 0 0,-6 3 0 0,0 0 0 15,1-3 0-15,-2 7 0 0,1-4 0 16,0 4 0-16,0 4 0 0,-7 0 0 16,8-1 0-16,-1 1 0 0,0 0 0 0,0 3 0 15,-1 0 0-15,8 1 0 0,-6-1 0 16,-2-4 0-16,1 1 0 0,1-4 0 16,-2 0 0-16,-5-4 0 0,6-3 0 0,-6-1 0 15,-1 2 0-15,1-5 0 0,-1-4 0 16,1 0 0-16,-1-2 0 0,-6 0 0 0,6 0 0 15,-6-1 0-15,0 3 0 0,-6 1 0 16,6-1 0-16,-6 4 0 0,-1 3 0 16,1 5 0-16,-1-4 0 0,1 2-349 0,-1-1-921 15,7 2-229-15,7 0-8 0,6 4 267 16,6-3 161-16,7 3 354 0,7 3 339 16</inkml:trace>
  <inkml:trace contextRef="#ctx0" brushRef="#br0" timeOffset="39691.5">24885 9093 108 0,'26'7'608'0,"-6"0"258"0,-7-3 246 16,-1-1 130-16,2 1 380 0,-8 3-368 15,0 0-346-15,1 1-437 0,0 3-471 0,-7 4 0 16,6 0 0-16,-6 3 0 0,0 1 0 16,0 1 0-16,7-1 0 0,-7 3 0 15,6-4 0-15,8 1 0 0,-2-4 0 0,8-1 0 16,-1-3 0-16,7-4 0 0,0-7 0 16,1 0 0-16,-1-3 0 0,0-8 0 15,-7-4 0-15,1 0 0 0,-8-3 0 0,-4-4 0 16,-2 0 0-16,-12 3 0 0,-2-1 0 15,-10 1 0-15,-2 4 0 0,-7 5 0 16,-5 5 0-16,6 2 0 0,-7-1 0 0,7 8 0 16,-7-1 0-16,1 2 0 0,6-3-783 15,7-2-642-15,13-2-158 0,-2-3 169 16,22-2 169-16,5 0 288 0,13-1 449 16,8 1 238-16</inkml:trace>
  <inkml:trace contextRef="#ctx0" brushRef="#br0" timeOffset="40308.55">25250 9137 676 0,'26'3'1019'0,"-7"1"179"0,1-4 140 0,6 3 339 15,-7 5-309-15,1-1-508 0,0 7-805 16,-1 2-55-16,1 2 0 0,-1 4 0 16,-6 3 0-16,0-3 0 0,-6 4 0 15,-1-5 0-15,1 2 0 0,-1-1 0 0,-6-4 0 16,0 0 0-16,0-7 0 0,-6 0 0 0,-1-8 0 16,1 2 0-16,-1-10 0 0,0-1 0 15,-5-8 0-15,5-5 0 0,-6-6 0 16,7-5 0-16,-1-3 0 0,1-4 0 0,-1-3 0 15,0-4 0-15,7-8 0 0,-6 2 0 16,6-6 0-16,6-2 0 0,1 3 0 16,0 4 0-16,6 3 0 0,-1 4 0 0,2 7 0 15,-2 4 0-15,2 8 0 0,-8 3 0 16,7 7 0-16,0 8 0 0,0 7 0 0,-7 11 0 16,8 4 0-16,-8 14 0 0,7 4 0 15,0 11 0-15,-6 3 0 0,-1 9 0 16,0-2 0-16,2 5 0 0,-2 0 0 0,-6-1 0 15,0-7 0-15,0 1 0 0,0-5 0 16,0-6 0-16,-6-4 0 0,6-12 0 16,-8-3 0-16,8-4 0 0,-6-11 0 15,6-3 0-15,0-8 0 0,0-6 0 0,6-5 0 16,2-11 0-16,4-3 0 0,15-5 0 0,-1-2 0 16,6-9 0-16,7 6 0 0,0-1 0 15,1 3 0-15,-2 3 0 0,-5 9 0 16,-1 11 0-16,-5-1 0 0,-7 11 0 0,-2 4 0 15,-4 4 0-15,-8 3 0 0,-6 8 0 16,-13 0 0-16,-6 7 0 0,-7 0 0 16,-7 3 0-16,-6 1 0 0,0 3 0 0,6-3 0 15,1 3 0-15,13-4 0 0,-1-2 0 16,13 3 0-16,1-8 0 0,12 1 0 16,13-1 0-16,8-4 0 0,5-2 0 0,8-2 0 15,5-6 0-15,7 3 0 0,-7-3 0 16,8-4 0-16,-8 3 0 0,1 1 0 0,-13 0 0 15,-1-1 0-15,-6-3 0 0,-13 0 0 16,1 0 0-16,-14 5 0 0,-8-5 0 16,-4 0 0-16,-1-5-446 0,-13-2-937 15,6-4-188-15,-6-3 78 0,0-5 199 16,0-3 228-16,13-7 485 0,0-8 273 0</inkml:trace>
  <inkml:trace contextRef="#ctx0" brushRef="#br0" timeOffset="41308.65">26911 8901 11 0,'6'0'791'16,"0"-2"295"-16,-6-3 156 0,0-1 193 15,7 1 270-15,-7 5-360 0,0 8-769 16,0 0-576-16,0 2 0 0,0 9 0 0,7-1 0 15,-7 4 0-15,6 0 0 0,0 0 0 16,1 0 0-16,6-5 0 0,0 6 0 16,1-9 0-16,-2 1 0 0,8-7 0 0,-1-1 0 15,1-7 0-15,0 0 0 0,-8-4 0 16,8-3 0-16,-7-4 0 0,0-3 0 0,-6-5 0 16,5 5 0-16,-5-5 0 0,-1 1 0 15,1 3 0-15,0 5 0 0,-1-2 0 16,0 8 0-16,2 1 0 0,-2 3 0 0,0 3 0 15,7 1 0-15,-6 3 0 0,12 1 0 16,-5-1 0-16,-2 0 0 0,8-3 0 16,-1 4 0-16,1-8 0 0,0 0 0 15,-8 0 0-15,8-4 0 0,-7-4 0 0,-1-3 0 16,-4 0 0-16,4-3 0 0,2-1 0 16,-14-3 0-16,6 3 0 0,1-4 0 0,-7 6 0 15,6 1 0-15,-6 2 0 0,-6 1 0 16,6 3 0-16,-7 2 0 0,7-3-838 15,0 3-635-15,7-3-154 0,5 7 258 0,2-4 162 16,5 4 295-16,7 4 595 0,-6 3 567 16,0 0 409-16,-1-3 355 0,1-4 189 15,-8 4 319-15,2-4-55 0,-8 3-380 16,0-3-546-16,1 0-541 0,-7 3 0 0,7 2 0 16,-7-1 0-16,0-1 0 0,0 0 0 15,0 5 0-15,0 0 0 0,6-5 0 16,-6 0 0-16,0 4 0 0,7-7 0 0,-1 5 0 15,-6-5 0-15,6-5 0 0,1 3 0 16,0-6 0-16,-7-3 0 0,0 0 0 16,0-4 0-16,0 8 0 0,-7-4 0 15,0 4 0-15,-5 3 0 0,-1 4 0 0,-1 4 0 16,2-1 0-16,-2 8 0 0,2 0 0 0,-2 4 0 16,8 4 0-16,-1-1 0 0,1 0 0 15,6 4 0-15,6-4 0 0,7-3 0 16,-6-1 0-16,12-3 0 0,-5 1 0 15,12-4 0-15,-7-6 0 0,13-2 0 0,1 0 0 16,-1-7 0-16,8-4 0 0,-7 0 0 16,-1-4 0-16,1-3 0 0,-7 0 0 0,-1-4 0 15,-5-1 0-15,-6 2 0 0,-2 3 0 16,-6-1 0-16,1 8 0 0,0 0 0 0,-7 8 0 16,0 3 0-16,-7 3 0 0,7 8 0 15,-7 0 0-15,7 8 0 0,0-1 0 16,0 3 0-16,-6 2 0 0,12-1 0 0,-6 0 0 15,0 0 0-15,7 0 0 0,0-8 0 16,-1 1 0-16,1 0 0 0,-1-8 0 16,0-3 0-16,-6-4-491 0,8-4-909 15,4-10-182-15,1-1 97 0,-6-3 194 0,6-1 240 16,-7-3 493-16,-6 0 261 0</inkml:trace>
  <inkml:trace contextRef="#ctx0" brushRef="#br0" timeOffset="42343.73">28115 8880 182 0,'-13'-26'609'0,"7"1"197"0,-1 3 141 0,-5 0 90 16,12 4 143-16,-8 0-264 0,16 6-325 15,-2 5-323-15,0-1-403 0,7 5-446 16,7-1-394-16,-7 1-141 0,13 6 96 16,-7 1 32-16,14 3 167 0,-7 0 342 15,0 4 507-15,7-4 373 0,-14 5 288 16,1-5 256-16,0-3 218 0,-8 0 242 0,-6-4-137 16,2-4-250-16,-8 0-243 0,-8 4-697 15,2-3-78-15,0 6 0 0,-7-3 0 16,0 4 0-16,0 3 0 0,-1 0 0 0,2 1 0 15,6 3 0-15,-2 0 0 0,8 0 0 16,0 3 0-16,8 0 0 0,4 1 0 0,1 1 0 16,0-3 0-16,7 6 0 0,-1-1 0 15,1 1 0-15,-1 6 0 0,1-3 0 16,0 8 0-16,-8-1 0 0,8 4 0 0,-7 3 0 16,-7 8 0-16,8-2 0 0,-8 1 0 15,0 1 0-15,-6 0 0 0,-6-7 0 16,6-1 0-16,-13-3 0 0,6-7 0 0,-5-4 0 15,-1-4 0-15,6-7 0 0,-6-4 0 16,-1-7 0-16,8-7 0 0,-6-7 0 0,5-8 0 16,0-8 0-16,1-10 0 0,6-8 0 15,0-11 0-15,6-3 0 0,8-14 0 16,-2-5 0-16,14-15 0 0,7-2 0 0,6-9 0 16,1 5 0-16,5 10 0 0,1 5 0 15,-1 10 0-15,1 10 0 0,-14 9 0 16,7 14 0-16,-13 10 0 0,1 13 0 0,-1 10 0 15,-14 18 0-15,1 12 0 0,-6 10 0 16,0 11 0-16,-7 12 0 0,-7 6 0 0,0 7 0 16,1 9 0-16,-1 0 0 0,1-5 0 15,6-3 0-15,-6-7 0 0,6-8 0 16,0-7 0-16,0-11 0 0,6-8 0 0,0-9 0 16,7-10 0-16,7-6 0 0,0-6 0 15,-1-10 0-15,7-2 0 0,-6-4 0 16,-1 0 0-16,1 1 0 0,0 2 0 0,-8 4 0 15,8 4 0-15,-14 0 0 0,7 8 0 16,1 3 0-16,-8 0 0 0,7 3 0 0,6 5 0 16,-6-1 0-16,7-3 0 0,6-1 0 15,0-3 0-15,1-3 0 0,5-5 0 16,-6 1 0-16,-1-8 0 0,2-3 0 0,-1-4 0 16,-6-8 0-16,6-6 0 0,-7-4 0 15,1-4 0-15,-8-11 0 0,2 0 0 16,-8-8 0-16,-6-2 0 0,0 6 0 0,0 0 0 15,-6 12 0-15,-8 3 0 0,8 11 0 16,-6 7 0-16,4 8 0 0,-4 11 0 0,-1 3 0 16,-1 11 0-16,2 12 0 0,4 2 0 15,-4 12 0-15,12 4 0 0,0 7 0 16,0 4 0-16,0 0 0 0,6 6 0 0,-6-3 0 16,6 4 0-16,-6-3 0 0,0-4 0 15,-6-4 0-15,6-4 0 0,-6-7 0 16,6-7 0-16,-6-8 0 0,-1-7 0 0,7-3 0 15,0-8 0-15,7-8 0 0,5-3 0 16,8-7 0-16,6-5 0 0,7-3 0 0,6-3 0 16,-1 0 0-16,9-4 0 0,-2 4 0 15,1 4 0-15,-7 2 0 0,-7 9 0 16,-6-1 0-16,-6 8 0 0,-7-1 0 0,-7 8 0 16,-12 0 0-16,-1 8 0 0,-6-1 0 15,7 8 0-15,-7-4 0 0,-1 7 0 0,8 4 0 16,0 1 0-16,6-2 0 0,0 5 0 15,6-1 0-15,0 1 0 0,2 3 0 16,-2-4 0-16,0 2 0 0,1-2 0 0,-7 1 0 16,6-4 0-16,-6-4 0 0,-6 1 0 15,-7-6 0-15,7-1 0 0,-8-5 0 16,1 1 0-16,-6-8 0 0,12-4 0 0,1-3-913 16,6-9-589-16,19 3-144 0,7-6 254 15,13 4 148-15,7 1 403 0,-1 6 394 16</inkml:trace>
  <inkml:trace contextRef="#ctx0" brushRef="#br0" timeOffset="42443.73">30069 8832 153 0,'20'11'781'0,"0"-3"295"0,-8-5 159 16,1 0 223-16,-13-3 247 0,7 5-442 16,-7-5-743-16,0 4-520 0,0-8 0 0,-7-1-843 15,7 2-507-15,-13-4-196 0,7-4 147 16,0 0 163-16,-8 0 243 0,1-4 466 16,0 1 247-16</inkml:trace>
  <inkml:trace contextRef="#ctx0" brushRef="#br0" timeOffset="66067.7">13591 7455 39 0,'0'-4'283'0,"-6"0"73"0,6-2 68 15,-6 1 66-15,0 1-37 0,-2 4-31 16,2-3-2-16,0-1-20 0,-1 4-18 16,7 0-41-16,-6 0 16 0,-1 0-67 15,7 0-77-15,0 4-5 0,-7 3 9 0,7 1-6 16,0 3-6-16,0 0 1 0,-6 1-1 15,6 2-61-15,6-3-67 0,-6-1-32 16,0 1-26-16,7 0 72 0,0 1 56 16,6-5 31-16,-1 0 17 0,2 0 7 15,-2-3 14-15,8 3-30 0,0-7-31 0,-1 3-20 16,7-3-12-16,7 0-5 0,-1-3-80 16,7 3-38-16,1-3 0 0,-1-1 0 15,6 0 0-15,1 1 0 0,-1-1 0 0,1 0 0 16,-1-3 0-16,1 4 0 0,0-2 0 15,0 5 0-15,-8 0 0 0,1-3 0 16,1 3 0-16,-1 0 0 0,-7 0 0 16,7 0 0-16,1 3 0 0,-1-3 0 0,0 0 0 15,-1-3 0-15,2 3 0 0,-1 0 0 16,0 0 0-16,0 0 0 0,0-4 0 0,7 4 0 16,-8-3 0-16,-5 3 0 0,7 0 0 15,-1 0 0-15,-7 3 0 0,7-3 0 0,-7 0 0 16,8 0 0-16,-1 4 0 0,0-4 0 15,0 0 0-15,7 0 0 0,-1 0 0 16,1 0 0-16,-1 0 0 0,1 0 0 0,-1-4 0 16,8 4 0-16,-15 0 0 0,9 0 0 15,-2 0 0-15,-6-3 0 0,0 3 0 16,0 0 0-16,0-4 0 0,1 0 0 0,5 1 0 16,-6 3 0-16,0-4 0 0,7 4 0 15,-8-4 0-15,8 4 0 0,-7 0 0 16,7 0 0-16,-7 0 0 0,0 0 0 15,0 0 0-15,1 0 0 0,-8 0 0 0,7 0 0 16,-7 0 0-16,7 0 0 0,-6 0 0 16,-1 0 0-16,2-3 0 0,5 3 0 0,-7 0 0 15,1 0 0-15,-1 0 0 0,1 0 0 16,-1 0 0-16,1 0 0 0,-1 0 0 0,1 3 0 16,-1-3 0-16,-6 4 0 0,7-4 0 15,-1 0 0-15,1 4 0 0,-1-4 0 16,1 0 0-16,-1 0 0 0,2 0 0 0,5 0 0 15,-7 0 0-15,1 0 0 0,-1-4 0 16,7 4 0-16,-6 0 0 0,6 0 0 0,-6 0 0 16,6 0 0-16,-7 0 0 0,1 0 0 15,-1 0 0-15,7 0 0 0,-7 0 0 16,-5 0 0-16,5 0 0 0,1 0 0 16,-7 0 0-16,0 0 0 0,0 0 0 0,1 4 0 15,-1-4 0-15,-1 0 0 0,1 0 0 16,0 0 0-16,1 0 0 0,-1 0 0 15,0 0 0-15,0-4 0 0,-1 4 0 0,2 0 0 16,-1-4 0-16,-6 4 0 0,6 0 0 16,-1 0 0-16,-5-3 0 0,6 3 0 0,0 0 0 15,-7 0 0-15,8 0 0 0,-8 0 0 16,8 3 0-16,-1-3 0 0,-1 0 0 0,1 0 0 16,0 0 0-16,-6 0 0 0,7 4 0 15,-2-4 0-15,-5 0 0 0,6 0 0 16,-7 4 0-16,7-4 0 0,0 0 0 0,0 0 0 15,1 0 0-15,-1 0 0 0,0 0 0 16,6 0 0-16,-6-4 0 0,0 4 0 16,0 0 0-16,-6 0 0 0,-1 0 0 0,-5 0 0 15,-2 0 0-15,2 0 0 0,-2 0 0 16,2 0 0-16,-1 4 0 0,-1-4 0 16,2 0 0-16,-2 0 0 0,8 0 0 0,-7 3 0 15,7-3 0-15,0 0 0 0,-1 0 0 16,-6 4 0-16,6-4 0 0,-5 0 0 15,-2 0 0-15,-5 0 0 0,6 0 0 0,0 0 0 16,-7 0 0-16,8-4 0 0,-8 4 0 16,7 0 0-16,0-3 0 0,6 3 0 0,-5 0 0 15,6 0 0-15,-8-4 0 0,8 0 0 16,-7 4 0-16,-1-3 0 0,2-1 0 0,-8 4 0 16,8-3 0-16,-8 3 0 0,0 0 0 15,1-4 0-15,-1 4 0 0,-6-4 0 16,7 1 0-16,0 3 0 0,-1-4 0 15,0 0 0-15,1 1 0 0,0-4 0 0,-1 2 0 16,-6-3 0-16,6 5 0 0,-6-8 0 16,0 5 0-16,-6-6 0 0,6 1 0 15,-13-3-369-15,6-5-702 0,-5-3-279 0,5-3-130 16,0-2 256-16,1-5 99 16,6 3 247-16,-7-4 412 0</inkml:trace>
  <inkml:trace contextRef="#ctx0" brushRef="#br0" timeOffset="68040.87">20691 4861 101 0,'6'-14'739'0,"0"-5"263"0,-6 4 142 0,-6 0 125 16,-6 1 299-16,-2 7-478 0,1 0-411 16,-7 7-326-16,2 0-156 0,-2 11-148 15,6 0-49-15,-5 10 0 0,6 1 0 16,0 4 0-16,0 7 0 0,6-4 0 0,1 4 0 15,6 0 0-15,0-4 0 0,6 1 0 16,8 0 0-16,5-9 0 0,0-3 0 16,8-3 0-16,-1-4 0 0,0-7 0 0,-1-8 0 15,1-3 0-15,-6-4 0 0,-7-7 0 16,1-1 0-16,-8-6 0 0,-6-4 0 0,0-4 0 16,-13-1 0-16,0 1 0 0,0 4 0 15,-13 0 0-15,6 7 0 0,-6 0 0 16,1 7 0-16,-9 8 0 0,9 0 0 0,-1 7 0 15,-1 7 0-15,1 0 0 0,14 0-294 16,-8 1-592-16,13-1-350 0,7 1-186 16,7-5 139-16,5-3 121 0,15-3 194 15,12-5 386-15,6-3 274 0</inkml:trace>
  <inkml:trace contextRef="#ctx0" brushRef="#br0" timeOffset="68708.92">20847 4736 559 0,'26'-10'864'0,"1"-2"200"15,-9 5 117-15,2 0 289 0,-7 4-200 16,1 3-402-16,-8 3-332 0,6 0-242 15,-4 8-209-15,-2 1-85 0,0 6 0 16,-6-1 0-16,7 3 0 0,-7 2 0 0,6-1 0 16,-6-3 0-16,7 5 0 0,0-9 0 15,-7 1 0-15,6-7 0 0,0-1 0 0,0-7 0 16,2-4 0-16,-2-3 0 0,0-12 0 16,1 1 0-16,0-8 0 0,-1-3 0 15,1 0 0-15,-1 0 0 0,-6 3 0 0,6 4 0 16,1 7 0-16,-7 1 0 0,7 6 0 15,5 5 0-15,-5 3 0 0,6 3 0 16,6 8 0-16,-5-3 0 0,6 7 0 0,5-5 0 16,1 1 0-16,0-3 0 0,1 0 0 15,-1-6 0-15,0-2 0 0,-7-2 0 16,1-6 0-16,0-7 0 0,-8-4 0 0,1-2 0 16,0-9 0-16,0-7 0 0,-7-3 0 15,-6-7 0-15,0-9 0 0,0-2 0 0,-12-9 0 16,-1 2 0-16,-7 7 0 0,8 7 0 15,-8 6 0-15,0 9 0 0,7 7 0 16,0 11 0-16,0 2 0 0,0 13 0 0,0 9 0 16,7 11 0-16,-1 4 0 0,1 12 0 15,6 11 0-15,6 4 0 0,1 3 0 0,5 3 0 16,2-2 0-16,5 3 0 0,1-8 0 16,6 1 0-16,0-7 0 0,0-6 0 15,7-1 0-15,-1-8 0 0,1-8 0 0,-1-6 0 16,1-12 0-16,-1-4 0 0,-6-4 0 15,1-10 0-15,-9 0 0 0,2-5 0 16,-7-6 0-16,1 0 0 0,-8-4 0 0,0-1 0 16,1 2 0-16,-7 2 0 0,0 4 0 15,0 9 0-15,0 2 0 0,0 8 0 0,0-1 0 16,-7 8 0-16,7 8 0 0,0-1 0 16,0 8 0-16,0 2 0 0,0 2 0 15,7 3 0-15,0-4 0 0,-1 4 0 0,0 1 0 16,1-5 0-16,6-4 0 0,-6 1 0 15,5 0 0-15,8-8 0 0,-7 0 0 16,0 1 0-16,6-8 0 0,1 0 0 0,0-4 0 16,-1-3 0-16,7-1 0 0,-6-2 0 15,-7-5 0-15,0 1 0 0,0-5 0 0,-7-4-565 16,0-2-538-16,-6-1-259 0,0 1-72 16,0-4 220-16,-6 3 116 0,6 0 294 15,-6 0 377-15</inkml:trace>
  <inkml:trace contextRef="#ctx0" brushRef="#br0" timeOffset="69260.98">21778 4139 522 0,'-6'-3'666'16,"-7"-8"74"-16,6 0 39 0,7 0 15 16,7 0-353-16,0 0-375 0,5 0-290 0,8-4-226 15,-1 4-175-15,7 5-87 0,0 6 18 16,7 3 127-16,-1 4 136 0,-5 4 266 15,-1 3 305-15,-6 8 247 0,-1 0 177 16,-6 0 147-16,-6 4 178 0,5-5 22 16,-6 6 63-16,2-8-93 0,-2-2-137 15,0 1-134-15,8-3-166 0,-8-4-139 16,7-3-87-16,0 0-43 0,0-8-77 0,0 0-98 16,0-8 0-16,0-4 0 0,0 1 0 15,0-7 0-15,7 0 0 0,-7-4 0 0,0 4 0 16,-6 0 0-16,5 2 0 0,-6 7 0 15,8 1 0-15,-8-1 0 0,1 9 0 16,-1 0 0-16,1 9 0 0,6-1 0 16,0 1 0-16,0 2 0 0,0-4 0 0,7 2 0 15,-1-2 0-15,8-4 0 0,-2-6 0 16,1-1 0-16,-6-8 0 0,6 2 0 0,0-7 0 16,-7-6 0-16,1-3 0 0,-7 4 0 15,0-7 0-15,-6-1 0 0,-7 5 0 16,0-5 0-16,-7 9 0 0,-6-1 0 0,6 7 0 15,-5 8 0-15,-2 7 0 0,2 4 0 16,-8 6 0-16,7 9 0 0,0 3 0 16,6 3 0-16,1 1 0 0,6 3 0 0,6 0 0 15,7 1 0-15,0-1 0 0,14-7 0 16,-1-3 0-16,13-6 0 0,-1-1 0 0,1-12 0 16,7-3 0-16,0-8 0 0,0-5 0 15,-8-6 0-15,9-3 0 0,-15-4 0 16,-7 0-54-16,-11-8-941 0,-8 0-321 0,-6-4-172 15,-6 2 165-15,0-6 108 0,-8-2 230 16,8-4 462-16,-1-8 246 16</inkml:trace>
  <inkml:trace contextRef="#ctx0" brushRef="#br0" timeOffset="70096.03">23667 3729 437 0,'7'-18'998'0,"5"-4"170"0,-12 0 89 0,7 3 334 15,0 5-19-15,-7 3-775 0,6 4-426 16,-6 4-371-16,7 6 0 0,-1 8 0 16,0 0 0-16,2 7 0 0,-8 0 0 0,6 8 0 15,0-5 0-15,1 6 0 0,-1-5 0 16,7-1 0-16,-6-2 0 0,-1-5 0 15,0 1 0-15,2-8 0 0,-2-3 0 0,0-8 0 16,1-3 0-16,-7-4 0 0,7-7 0 16,-1-8 0-16,0-4 0 0,-6 2 0 15,7-6 0-15,-7 9 0 0,6-4 0 0,1 7 0 16,-7 2 0-16,7 6 0 0,-1 3 0 16,7 4 0-16,0 7 0 0,0 0 0 0,0 0 0 15,6 3 0-15,7 1 0 0,1 1 0 16,-1 1 0-16,6-1 0 0,-5-5 0 15,5 0 0-15,-6-5 0 0,0 2 0 0,-7-5 0 16,1-3 0-16,-1 1 0 0,-5-5 0 16,-2 0 0-16,-4-3 0 0,-8-4 0 15,0 4 0-15,0-5 0 0,-8 5 0 0,-4 4 0 16,6-1 0-16,-8 5 0 0,8 5 0 16,-7 5 0-16,-1 5 0 0,8-2 0 15,-7 8 0-15,6 3 0 0,1 1 0 0,0 3 0 16,6 1 0-16,6 3 0 0,-6-4 0 15,13 3 0-15,0-2 0 0,7-4 0 0,5-1 0 16,1-3 0-16,7-3 0 0,-1-5 0 16,1-6 0-16,7-5 0 0,-8-7 0 0,1-2 0 15,-1-10 0-15,-6-1 0 0,-7-5 0 16,1-8 0-16,-7 2 0 0,0-5 0 16,-6-5 0-16,-7-2 0 0,-7-3 0 0,-6-2 0 15,0 5 0-15,-7 0 0 0,1 7 0 16,-7 3 0-16,6 4 0 0,1 9 0 15,0 5 0-15,6 5 0 0,-1 7 0 0,2 4 0 16,5 7 0-16,0 10 0 0,1 5 0 16,6 12 0-16,6 2 0 0,8 7 0 0,-2 4 0 15,2 1 0-15,11 7 0 0,-5-4 0 16,6-5 0-16,-6 6-48 0,-1-5-868 0,-5-4-336 16,-8-7-182-16,0 4 95 0,-6-6 107 15,0-6 192-15,0-2 463 0,-6-5 271 16</inkml:trace>
  <inkml:trace contextRef="#ctx0" brushRef="#br0" timeOffset="70602.09">24403 3363 150 0,'7'-4'525'0,"-7"1"174"15,6-5 171-15,1 1 175 0,5-5 109 16,2 2 23-16,-2-8-195 0,2-1-186 15,12-6-197-15,-7-1-405 0,7-3-194 16,7-2 0-16,-7 6 0 0,0 0 0 0,0 6 0 16,-7 1 0-16,1 7 0 0,0 8 0 15,-1-1 0-15,-5 8 0 0,-8 3 0 0,7 4 0 16,0 8 0-16,-7-1 0 0,1 1 0 16,-1-1 0-16,-6-1 0 0,6 2 0 0,2-4 0 15,-2-5 0-15,0 2 0 0,1-5 0 16,0-4 0-16,-1 1 0 0,0-4 0 15,1 0 0-15,6-7 0 0,-6 0 0 0,5-5 0 16,2 2 0-16,-8-5 0 0,7 5 0 16,-6-7 0-16,6 8 0 0,-7-2 0 0,0 4 0 15,2-2 0-15,-2 6 0 0,6-1 0 16,-5 4 0-16,0 0 0 0,6 4 0 0,-1-4 0 16,2 3 0-16,6 1 0 0,-8-4 0 15,8 5 0-15,-1-5 0 0,-5-5 0 16,5 1 0-16,-6 4 0 0,0-7 0 0,1 0 0 15,-8 0 0-15,6-5 0 0,-5 2 0 0,0-1 0 16,-1-7 0-16,1 3 0 0,-7-4 0 16,0-3 0-16,0 4 0 0,-7 3 0 15,1 1 0-15,-1-1 0 0,0 4 0 0,1 4 0 16,0 3 0-16,-8-3 0 0,8 7 0 16,0-8-546-16,-1 4-677 0,7-2-224 15,7-2 11-15,5-3 208 0,2 3 160 16,12-2 345-16,7 2 338 0</inkml:trace>
  <inkml:trace contextRef="#ctx0" brushRef="#br0" timeOffset="70854.11">25341 2835 17 0,'26'0'569'0,"0"4"282"16,-7-4 207-16,-12 0 124 0,6 3 296 16,-6 1-193-16,5 0-413 0,-5 3-323 15,0 0-245-15,-1 5-278 0,0-1-26 0,-6 3 0 16,7 1 0-16,0-4 0 0,-7 3 0 16,6 2 0-16,1-2 0 0,-1-3 0 0,1 1 0 15,6-6 0-15,-7 1 0 0,8 1 0 16,-2-8 0-16,1 0 0 0,0-4 0 0,0-7 0 15,1 0 0-15,-2-4 0 0,-5 1 0 16,-7-8 0-16,7 4 0 0,-14-4 0 16,7 0 0-16,-7 3 0 0,-5 1 0 0,-2 3 0 15,-5 4 0-15,-1 0 0 0,8 4 0 16,-8 3 0-16,0 1 0 0,7 3 0 0,-7 3 0 16,1-3-631-16,6 0-553 0,-6-3-231 15,12-1-5-15,7-3 201 0,7-1 143 16,12-7 351-16,13 5 340 0</inkml:trace>
  <inkml:trace contextRef="#ctx0" brushRef="#br0" timeOffset="71559.19">25654 2682 605 0,'26'-8'958'0,"-7"1"177"16,1-1 90-16,-1 5 343 0,0-1-264 0,1 4-484 15,0 0-407-15,5 4-250 0,-5 7-163 16,6-1 0-16,-6 5 0 0,-7 0 0 0,7 4 0 16,-8-1 0-16,8 4 0 0,-13 0 0 15,5 0 0-15,-4-5 0 0,-2 2 0 0,0-1 0 16,0-6 0-16,-6-1 0 0,0-4 0 15,0-3 0-15,0-4 0 0,0-4 0 0,-6-7 0 16,0-3 0-16,0-5 0 0,-8-10 0 16,1-4 0-16,0-7 0 0,0-5 0 15,-7-2 0-15,8-1 0 0,-2-3 0 0,1 3 0 16,1 1 0-16,5-1 0 0,0 4 0 16,7 0 0-16,0 7 0 0,7 5 0 0,6 2 0 15,0 1 0-15,0 7 0 0,6 3 0 16,7 6 0-16,-6 4 0 0,7 6 0 0,5 6 0 15,-7 8 0-15,1 4 0 0,1 7 0 16,-1 8 0-16,-6-1 0 0,-1 7 0 0,-6 1 0 16,-6 0 0-16,-1-1 0 0,-6 4 0 15,-6-6 0-15,-1-1 0 0,-6-4 0 0,6-4 0 16,-5-3 0-16,-2 1 0 0,2-9 0 16,5-3 0-16,-6-3 0 0,6-2 0 0,1-6 0 15,0-3 0-15,6-4 0 0,0-4 0 16,6-5 0-16,0-5 0 0,14 3 0 0,-1-7 0 15,7 2 0-15,1-3 0 0,5 5 0 16,-6 3 0-16,7 6 0 0,-7 1 0 16,0 4 0-16,-7 3 0 0,1 4 0 0,-14 4 0 15,1-1 0-15,-7 8 0 0,-7 5 0 16,1 2 0-16,-8 0 0 0,2 0 0 0,-1 4 0 16,0-4 0-16,0 4 0 0,7-3 0 0,-2-4 0 15,2-1 0-15,6 1 0 0,6 0 0 16,2-5 0-16,11-2 0 0,1-5 0 15,12-3 0-15,7-3 0 0,7-5 0 0,5-2 0 16,2-5 0-16,-1 4 0 0,0-5 0 16,0 6 0-16,-6-1 0 0,-1 5 0 0,-6-6 0 15,1 4 0-15,-1 1 0 0,-7 0 0 16,1-1-88-16,-7 5 23 0,-7-4 89 0,1 7 55 16,-8-4-29-16,2 4-50 0,-2-4 0 15,-4 4 0-15,-2 0 0 0,0 0 0 16,-6 4 0-16,7-4 0 0,-7 0 0 0,0 0 0 15,6 4 0-15,-6-4 0 0,7 0 0 0,-7 3 0 16,7-3 0-16,-7 4 0 0,0-4 0 16,0 0-218-16,-7 0-777 0,0-4-306 15,-6-7-165-15,7 0 177 0,-8-4 94 16,2 1 245-16,12-4 445 0,0-1 237 0</inkml:trace>
  <inkml:trace contextRef="#ctx0" brushRef="#br0" timeOffset="74472.4">19967 7586 166 0,'8'-7'588'0,"-2"-4"169"0,0 4 144 0,-6 0 124 15,7 3 120-15,-7 4-56 0,-7 0-177 16,7 4-157-16,-12 3-151 0,4 4-355 16,-4-1-249-16,-1 5 0 0,0 1 0 15,6-1 0-15,-6-1 0 0,0-3 0 0,7-1 0 16,-8 2 0-16,8-5 0 0,0 0 0 15,-1-3 0-15,7 0 0 0,0-4 0 16,7-4 0-16,-1 0 0 0,8-7 0 0,-2 1 0 16,1-5 0-16,0-3 0 0,7-1 0 15,-7-3 0-15,7 0 0 0,-8 0 0 0,1-4 0 16,1 5 0-16,-2-1 0 0,-6 2 0 16,8 3 0-16,-8 5 0 0,8 2 0 15,-8 2 0-15,7 5 0 0,0 3 0 0,6 0 0 16,-5 3 0-16,5 5 0 0,1-1 0 15,0 5 0-15,5-2 0 0,-5 5 0 0,6-3 0 16,0 2 0-16,0-3 0 0,0-1 0 16,0 1 0-16,0 0 0 0,-6 1 0 15,-1-5 0-15,1 0 0 0,0-3 0 0,-1 3 0 16,-13-3 0-16,7-4 0 0,-13 0-715 16,0 0-661-16,7-8-178 0,-14 1 127 15,7 0 178-15,0 0 232 0,-6-5 476 16,12 1 254-16</inkml:trace>
  <inkml:trace contextRef="#ctx0" brushRef="#br0" timeOffset="76428.57">27777 9982 315 0,'-33'12'521'0,"7"-9"99"0,13 1 75 15,0-4 51-15,7 0-176 0,12 0-137 0,7-4-18 16,20 1-14-16,18-1-32 0,22 1-24 16,18-5-34-16,13-3-44 0,13 4-57 15,7-4-80-15,18-1-50 0,2 2-33 16,12-5-30-16,-6 1-2 0,7-1 14 15,-8 0 10-15,-12 0-14 0,-20 8-32 16,-19 0-64-16,-20-1-133 0,-25 5-203 0,-21-5-261 16,-19 5-315-16,-7-4 30 0,-18 3 40 15,-8 0 65-15,-13 1 133 0,1-4 185 16,-1-1 248-16</inkml:trace>
  <inkml:trace contextRef="#ctx0" brushRef="#br0" timeOffset="83227.14">22593 11803 170 0,'0'-10'883'0,"0"-1"220"15,-7-7 116-15,0 2 224 0,1 5 196 16,0 4-569-16,-1 3-507 0,7 8-462 16,-7 3-101-16,1 7 0 0,6 9 0 0,0-1 0 15,0 11 0-15,6-4 0 0,8 4 0 16,-2 4 0-16,2-4 0 0,11 0 0 16,1-4 0-16,0-3 0 0,7-9 0 0,-7 3 0 15,0-9 0-15,1-5 0 0,-1-6 0 16,-7-3 0-16,-6-8 0 0,6-7 0 15,-12-4 0-15,6-4 0 0,-7 0 0 0,1 1 0 16,0-1 0-16,-7 4 0 0,6 4 0 16,-6 7 0-16,7 3 0 0,-1 5 0 15,0 10 0-15,2 0 0 0,-2 9 0 0,6 2 0 16,2 0 0-16,-1 0 0 0,7 1 0 16,-2-5 0-16,9 1 0 0,-7-8 0 0,6 1 0 15,0-5 0-15,-1-3 0 0,1-3 0 16,-6-9 0-16,6-2 0 0,-7-4 0 15,1-4 0-15,-7-4 0 0,1-4 0 0,-8-7 0 16,0 2 0-16,-6-6 0 0,-6 1 0 16,0-4 0-16,-14 4 0 0,7 3 0 15,-7 3 0-15,-6 9 0 0,0 11 0 16,-7 3 0-16,8 7 0 0,-1 8 0 0,0 3 0 16,-1 0-549-16,15-3-736 0,-2-4-195 15,2-4 38-15,12-3 140 0,12 0 161 16,21-8 535-16,13 4 284 0</inkml:trace>
  <inkml:trace contextRef="#ctx0" brushRef="#br0" timeOffset="83407.16">23504 11459 99 0,'26'-3'841'0,"-6"-2"235"15,-1-5 121-15,-5-1 181 0,5 0 241 16,-6 0-478-16,6 3-541 0,-5-3-360 16,5 4-240-16,-6 3 0 0,7-3 0 0,-1 0 0 15,1 3 0-15,6-3 0 0,-7 0 0 16,7 0 0-16,0-1 0 0,7 0 0 15,-7 1 0-15,7-4 0 0,-1-4-705 0,1-7-558 16,5-3-192-16,2-4 54 0,5-9 122 16,1 2 178-16,0-1 497 0,0 2 284 15</inkml:trace>
  <inkml:trace contextRef="#ctx0" brushRef="#br0" timeOffset="84346.24">24982 11478 118 0,'7'0'716'16,"0"-8"231"-16,-1 0 184 0,-6-3 133 15,7 4 336-15,-1-4-489 0,0 4-356 16,8-4-279-16,-2 4-403 0,8-1-73 16,0 1 0-16,5 0 0 0,2-1 0 0,5 1 0 15,8 0 0-15,-1 3 0 0,0-3 0 16,-1 7 0-16,2-4-194 0,-14 4-837 16,0 4-305-16,-19 7-162 0,-7 0 222 0,-14 11 114 15,-12 7 247-15,-6 4 409 16,-1 4 237-16</inkml:trace>
  <inkml:trace contextRef="#ctx0" brushRef="#br0" timeOffset="84483.27">25191 11620 321 0,'-26'26'602'0,"0"-8"161"16,7-4 163-16,5 1 171 0,2-4 131 16,5-3-173-16,14-5-194 0,5 1-167 15,8-4-188-15,6-7-368 0,7-1-138 16,6 1 0-16,-1-7 0 0,9-1 0 0,4-3 0 16,1-4 0-16,1-5-590 0,5-2-574 15,1-3-247-15,6-5-23 0,-6 1 227 16,-8-1 151-16,2 4 292 0,-7 0 359 15</inkml:trace>
  <inkml:trace contextRef="#ctx0" brushRef="#br0" timeOffset="84872.28">25946 11294 160 0,'14'-18'622'0,"-2"-1"245"0,-12 5 224 16,0 3 121-16,0 0 372 0,-6 4-434 0,0-1-310 15,-1 12-280-15,0 0-455 0,1 7-105 16,6 3 0-16,0 4 0 0,6 4 0 16,1 0 0-16,6 0 0 0,1 1 0 0,4-1 0 15,2-1 0-15,-1 2 0 0,1-9 0 16,6 1 0-16,-6-5 0 0,6-2 0 15,0-8 0-15,-6 0 0 0,6-8 0 0,0-2 0 16,-7-9 0-16,1 1 0 0,-8-8 0 16,8 1 0-16,-7-2 0 0,1 2 0 0,-8 3 0 15,0 5 0-15,0 5 0 0,2 5 0 16,4 3 0-16,-5 4 0 0,-1 8 0 16,8 2 0-16,-8 1 0 0,6 4 0 0,2-1 0 15,-1 5 0-15,7-4 0 0,6-4 0 16,0 0 0-16,0-4 0 0,7-3 0 15,-1-4 0-15,1 0 0 0,-7-11 0 0,6 0 0 16,-6-5 0-16,0-5 0 0,-6-5 0 16,-8 0 0-16,2-2 0 0,-8-5 0 15,-12-4 0-15,0-7 0 0,-14 4 0 0,-6-5 0 16,-13 6 0-16,0 2 0 0,-7 8 0 16,1 3 0-16,-1 11 0 0,0 9 0 0,0 1 0 15,8 1-689-15,-1 4-583 0,-1 0-195 16,7 4 58-16,1 1 141 0,6-3 178 15,7-2 482-15,-1 8 286 0</inkml:trace>
  <inkml:trace contextRef="#ctx0" brushRef="#br0" timeOffset="91052.38">3660 8583 277 0,'-26'16'611'0,"-1"-10"143"0,1 2 114 16,7-5 96-16,6-3 40 0,13-3-89 0,0-5-137 16,13-6-121-16,0-1-103 0,13-7-65 15,7 4-169-15,5-8-320 0,2 4 0 16,12-8 0-16,-6 1 0 0,12-7 0 0,0-1 0 16,8 0 0-16,6-3 0 0,-1-4 0 15,1 0 0-15,-1-4 0 0,1 1 0 16,-7-5 0-16,-6 1-164 0,-7 1-687 0,-13 1-179 15,-13 5-16-15,0 4 154 16,-20 4 332-16,1 3 294 0,-7 7 293 0,-13 4 261 16,7 4 263-16,-8-1 187 0,-5 8 72 15,6 1 5-15,6 3-74 0,1 3-126 16,0-4-391-16,6 8-224 0,12-3 0 0,1 3 0 16,7 0 0-16,12 0 0 0,1 3 0 15,6-3 0-15,13 3 0 0,1 6 0 0,5-2 0 16,-6 0 0-16,-6 4 0 0,-7-1 0 15,-13 5 0-15,-6 0 0 0,-14 3 0 16,-20 7 0-16,-4 9 0 0,-15 6 0 0,-13 4-110 16,-5 1-1096-16,-8-6-253 0,6 2-99 15,1-9 251-15,7-5 135 0,6-9 387 16,13-7 366-16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4:39:44.536"/>
    </inkml:context>
    <inkml:brush xml:id="br0">
      <inkml:brushProperty name="width" value="0.05292" units="cm"/>
      <inkml:brushProperty name="height" value="0.05292" units="cm"/>
      <inkml:brushProperty name="color" value="#FF0000"/>
    </inkml:brush>
  </inkml:definitions>
  <inkml:trace contextRef="#ctx0" brushRef="#br0">16490 4564 83 0,'0'-3'204'16,"0"-1"7"-16,0-3-7 0,-7-1-84 15,7 5-101-15,0-1-72 0,0 1-52 16,0-1-25-16,0 0-1 0,-6 0 10 16,6 4-2-16,6 0 13 0</inkml:trace>
  <inkml:trace contextRef="#ctx0" brushRef="#br0" timeOffset="417.01">16581 4436 154 0,'0'-10'357'16,"0"-2"99"-16,-13-3 94 0,7 5 77 15,-8-1-81-15,-5 0-55 0,-1 3-22 16,1 1-26-16,-7 3 39 0,0 1-46 0,0 3-29 16,-7 3-17-16,1 5-6 0,6 3 5 15,-7 4 1-15,1 2-34 0,5 5-47 16,1 4-47-16,0 4-53 0,0-1-125 15,1 7-84-15,5 1 0 0,0 3 0 16,1 4 0-16,-1 0 0 0,7 4 0 0,6-5 0 16,7 6 0-16,0-5 0 0,0-4 0 15,7 0 0-15,6-4 0 0,7 1 0 0,6-8 0 16,-1-6 0-16,15-2 0 0,5-10 0 16,1-3 0-16,6-8 0 0,0-4 0 15,7-6 0-15,0-9 0 0,-8-3 0 0,8-4 0 16,-7-6 0-16,-6-9 0 0,6-3 0 15,-13-8 0-15,0-2 0 0,-6-5 0 16,-13 0 0-16,-8 2 0 0,-12-7 0 0,-12 3 0 16,-8 6 0-16,-6-1 0 0,-7 2 0 15,-6 10 0-15,-1 3 0 0,-5 8 0 0,-1 4 0 16,1 11 0-16,-7 11 0 0,0 7 0 16,0 7 0-16,-1 7 0 0,-5 8-696 15,6 7-694-15,6 5-168 0,1-1 182 16,13-8 185-16,5 1 205 0,21-4 379 15,-1-3 285-15</inkml:trace>
  <inkml:trace contextRef="#ctx0" brushRef="#br0" timeOffset="1363.09">16959 4052 212 0,'-20'14'702'16,"8"-7"217"-16,4-7 227 0,-4 0 211 16,12-7 239-16,0 0-356 0,6-8-320 15,8-3-821-15,11-4-99 0,1-8 0 0,7-6 0 16,13-4 0-16,-1-8 0 0,14-7 0 15,6-6 0-15,13-10 0 0,7-2 0 16,-1 0 0-16,1 7 0 0,-6 3 0 0,-8 13 0 16,-12 1 0-16,-7 9-185 0,-13 4-250 15,0 2 65-15,-13 9 84 0,-6 3 93 16,-8 4 141-16,1 2 120 0,1 2 111 0,-14 3 111 16,6 4 99-16,0-1 48 0,0 2-279 15,-6 2-158-15,8-3 0 0,-8 7 0 16,0-4 0-16,0 4 0 0,0 0 0 0,0 4 0 15,-8-1 0-15,8 5 0 0,-6-2 0 16,6 2 0-16,0-1 0 0,-6 4 0 0,6-3 0 16,0-2 0-16,0 6 0 0,0-8 0 15,0 3 0-15,-6-3 0 0,6-1 0 0,-7 1 0 16,0-1 0-16,-6-3 0 0,7 0-668 16,-8-3-77-16,8-1 43 0,-6 1 92 15,5-5 189-15,-6 1 248 0,6 4 242 16,-6-6 206-16,6-1 154 0,-5 3 113 0,-2-4 119 15,2 4 17-15,-1-4-58 0,-1 3-575 16,2 1-45-16,-2-1 0 0,2 0 0 16,-2 6 0-16,1-2 0 0,7 4 0 0,0-4 0 15,6 4 0-15,0 4 0 0,6-4 0 16,7 6 0-16,0-1 0 0,13 2 0 0,0 4 0 16,0-3 0-16,6 3 0 0,8 3 0 15,-7 1 0-15,6 0 0 0,-13 3 0 0,6-4 0 16,-13 1 0-16,-5 2 0 0,-2 0 0 15,-12-3 0-15,-6 4 0 0,0 0 0 16,-8 1 0-16,-5 2 0 0,-7 2 0 0,0 2 0 16,0-3-558-16,-13 0-900 0,6 4-167 15,1-4 177-15,-1-1 206 0,1-6 229 16,6 0 475-16,12-8 253 0</inkml:trace>
  <inkml:trace contextRef="#ctx0" brushRef="#br0" timeOffset="2128.16">18476 2817 143 0,'13'-37'819'0,"-6"-3"315"16,-7-4 168-16,0 4 287 0,0 0 210 15,0 6-523-15,-7 5-1147 0,7 3-129 0,0 12 0 16,7-1 0-16,-7 12 0 0,13 3 0 15,-7 7 0-15,8 11 0 0,-2 8 0 0,1 7 0 16,1 7 0-16,6 8 0 0,-2 6 0 16,2 5 0-16,-1 0 0 0,1 0 0 0,-7-5 0 15,0-2-339-15,-6-4-1142 0,-1-8-174 16,-6-4 120-16,-6-2 229 0,-1-8 286 16,1-5 479-16,-8-3 253 0</inkml:trace>
  <inkml:trace contextRef="#ctx0" brushRef="#br0" timeOffset="3621.28">18483 3235 172 0,'-19'-8'715'0,"5"-6"247"0,8-1 178 0,0-4 212 16,6 2 269-16,6-10-376 0,14 2-357 15,-1-8-792-15,13-3-96 0,1-5 0 0,7 1 0 16,11-4 0-16,-5-3 0 0,13 2 0 16,-2 5 0-16,2 0 0 0,0 6 0 15,-13 6 0-15,-7 5 0 0,-7 5 0 0,1 0 0 16,-13 7 0-16,-8 0 0 0,2 4 0 0,-8 3 0 15,1 0 0-15,-7 4 0 0,0 0 0 16,-7 4 0-16,-6 2 0 0,0 6 0 0,0 3 0 16,-6 3 0-16,-1 0 0 0,1 8 0 15,-1 3 0-15,7 1 0 0,-7-1 0 16,8 0 0-16,4 4 0 0,2-7 0 0,0 0 0 16,0 0 0-16,12-8 0 0,-6-4 0 15,6 1 0-15,8-8 0 0,-2 0 0 0,1-10 0 16,1-5 0-16,-2-3 0 0,8-3 0 15,0-4 0-15,-7-4 0 0,6-7 0 0,-6 2 0 16,-7-2 0-16,1 4 0 0,0 0 0 16,-1 2 0-16,-6 4 0 0,0 5 0 0,0 3 0 15,0-3 0-15,0 9 0 0,0 2 0 16,0 3 0-16,-6 3 0 0,6 5 0 0,0 3 0 16,0 3 0-16,0 2 0 0,0 2 0 15,6 4 0-15,1-8 0 0,-1 5 0 16,0-1 0-16,1-8 0 0,0 2 0 0,-1-5 0 15,8-7 0-15,-8 0 0 0,7 0 0 16,0-7 0-16,-7-5 0 0,13-5 0 0,-5-2 0 16,6-3 0-16,-8-3 0 0,8 0 0 15,-7-2 0-15,7 2 0 0,-8-1 0 0,1 4 0 16,7 4 0-16,-6-1 0 0,-2 6 0 16,8 1 0-16,-7 4 0 0,-1 1 0 0,2 3 0 15,-1 4 0-15,0 4 0 0,0 3 0 0,0 1 0 16,-6-1 0-16,-1 4 0 0,0-4 0 15,-6 5 0-15,0-5 0 0,0 4 0 16,0-4 0-16,0 1 0 0,0-5 0 0,-6 0 0 16,0-3 0-16,-1 0 0 0,7-6 0 15,-7 2 0-15,1-7 0 0,-1 0 0 0,7 0 0 16,-6-4 0-16,6-3 0 0,6-1 0 0,-6-2 0 16,13 2 0-16,-6-3 0 0,12 0 0 15,1 0 0-15,6 0 0 0,1 0 0 0,11-3 0 16,1 3 0-16,0 0 0 0,7-3 0 15,-7 2 0-15,0 4 0 0,-7 1 0 0,1 4 0 16,-13-1 0-16,0 4 0 0,-2 4 0 16,-10-4 0-16,-2 4 0 0,0 3 0 0,-6-4 0 15,-6 5 0-15,-8 3 0 0,2 3 0 16,-1 9 0-16,-7-5 0 0,0 8 0 0,2-1 0 16,-2 1 0-16,7 3 0 0,-7-4 0 15,14 1 0-15,-8-4 0 0,14 0 0 0,-6 1 0 16,6-6 0-16,6 2 0 0,-6-4 0 15,6 3 0-15,2-4 0 0,4 1 0 0,2 1 0 16,-1-2 0-16,-1 4 0 0,2 4 0 16,5 4 0-16,-6-1 0 0,7 5 0 0,-1 6 0 15,1 1 0-15,-1-1 0 0,-5 9 0 16,-2-2 0-16,2 1 0 0,-8 1 0 0,0 2 0 16,-6 1 0-16,0 0 0 0,0-5 0 15,0-2 0-15,-6-5 0 0,6 1 0 0,-6-8 0 16,-2-4 0-16,2-2 0 0,6-8 0 15,-6-4 0-15,0-8 0 0,6-7 0 16,-7-7 0-16,14-7 0 0,-7-7 0 0,12-9 0 16,-6-2 0-16,14-11 0 0,0-5 0 15,-1-3 0-15,7-4 0 0,1 8 0 0,-1 0 0 16,-6 7 0-16,5 8 0 0,-12 6 0 0,6 8 0 16,-5 7 0-16,-8 5 0 0,1 6 0 15,0 4 0-15,-1 4 0 0,-6-1 0 16,0 12 0-16,0 0 0 0,0 3 0 0,0 1 0 15,-6 2 0-15,6 1 0 0,0 0 0 16,0 1 0-16,0-6 0 0,6 2 0 0,-6-5 0 16,6 1 0-16,-6-4 0 0,0-4 0 15,7 1 0-15,-7-1 0 0,0 0 0 0,0 1 0 16,0 0 0-16,0 3 0 0,-7 3 0 0,7 0 0 16,0 5 0-16,-6 3 0 0,6 3 0 15,0 1 0-15,6 0 0 0,-6 3 0 0,13-4 0 16,1-2 0-16,-2-1 0 0,8-4 0 15,-1-3 0-15,1-8 0 0,0 0 0 0,6-3 0 16,-7-7 0-16,1-5 0 0,-1-4 0 16,1-4 0-16,0-4 0 0,-1-5 0 0,-6-1 0 15,0-7 0-15,0 0 0 0,-6-7 0 16,-7-4 0-16,-7-3 0 0,0 3 0 0,-6-4 0 16,-6 8 0-16,6 6 0 0,-7 5 0 15,1 7 0-15,6 8 0 0,-6 3 0 0,5 8 0 16,8 6 0-16,-1 8 0 0,1 3 0 15,-1 9 0-15,7 6 0 0,7 7 0 0,-1 5 0 16,7 3 0-16,1 4 0 0,-2 2 0 0,1 5 0 16,-6 0 0-16,-1 1 0 0,-6-5 0 15,0 0 0-15,-6-3 0 0,-1-4 0 0,1-8 0 16,-1-3 0-16,1-3 0 0,6-5 0 16,-6-3 0-16,12-11 0 0,0-4 0 0,7-3 0 15,7-12 0-15,6-2 0 0,13-5 0 16,1-6 0-16,11-2 0 0,1 2 0 0,1-5 0 15,-2 4 0-15,-5 0 0 0,-1 3 0 16,-5 5 0-16,-7-1 0 0,-8 8 0 0,-5 0 0 16,-8 7 0-16,2 4 0 0,-14-1 0 15,-6 8 0-15,-2 3-1156 0,-4 2-334 0,-1-3-121 16,-7 6 337-16,-6 0 118 0,7-1 310 16,-7 4 397-16</inkml:trace>
  <inkml:trace contextRef="#ctx0" brushRef="#br0" timeOffset="4908.76">19239 4443 558 0,'0'-22'819'0,"-8"0"193"16,2 5 198-16,-7-6 344 0,-6 9-184 15,0 3-322-15,-1 3-428 0,-13 8-620 0,7 10 0 16,0 6 0-16,-7 10 0 0,7 3 0 15,7 7 0-15,-1 5 0 0,0-1 0 0,8 8 0 16,-1-4 0-16,6 7 0 0,7-4 0 16,0 5 0-16,7-1 0 0,0 0 0 15,5-6 0-15,8-2 0 0,-1-7 0 16,1-2 0-16,12-8 0 0,1-5 0 0,-1-9 0 16,14-5 0-16,-7-14 0 0,6-5 0 0,1-9 0 15,0-5 0-15,0-14 0 0,-7-1 0 16,-7-6 0-16,1-9 0 0,-7 2 0 15,-6-5 0-15,-8-7 0 0,-12 1 0 0,-6-1 0 16,-7 0 0-16,-7 7 0 0,1 8 0 16,-14 6 0-16,1 12 0 0,-7 8 0 15,0 10 0-15,-1 12 0 0,1 6 0 0,0 8 0 16,13 7 0-16,0 4 0 0,13 4 0 16,6 0-231-16,1-4-1082 0,12 4-231 15,1-5 26-15,6-10 275 0,7 0 176 16,6-7 329-16,7-8 345 0</inkml:trace>
  <inkml:trace contextRef="#ctx0" brushRef="#br0" timeOffset="5310.85">19876 4173 197 0,'-19'18'938'0,"-7"-4"234"16,0-6 125-16,0-5 311 0,7-3 141 0,11-3-604 15,8-5-1060-15,20-6-85 0,7-4 0 16,18-9 0-16,7-5 0 0,13-1 0 16,6-10 0-16,14-6 0 0,20-6 0 0,12-8 0 15,6-10 0-15,8-8 0 0,-14 2 0 16,-6 8 0-16,-26 13 0 0,-14 11 0 0,-18 6 0 16,-21 12 0-16,-19 3 0 0,-13 8 0 15,-7 4-111-15,-13 6-129 0,2 5 60 16,-9-1 91-16,1 4 58 0,0 0 46 15,7 4 28-15,-1-4 29 0,8 3 14 0,4 0 33 16,2-3 23-16,6 9 32 0,6-6-174 16,8 4 0-16,-2 4 0 0,8-4 0 15,0 9 0-15,5-2 0 0,2 0 0 0,5 5 0 16,1-5 0-16,-7 5 0 0,0-1 0 16,-6 0 0-16,-7 1 0 0,-13 3 0 15,-13-1 0-15,-13 9 0 0,-7-4 0 0,-7 6-778 16,-5-6-660-16,0 0-161 0,-7-5 205 15,-1-2 164-15,8-8 268 0,-1 4 451 16,7-8 240-16</inkml:trace>
  <inkml:trace contextRef="#ctx0" brushRef="#br0" timeOffset="6014.86">21883 2839 605 0,'13'-26'933'16,"-7"1"234"-16,0 3 126 0,-12 0 409 15,6-1-280-15,-6 9-451 0,-1-1-873 16,1 5-98-16,-8 5 0 0,8 5 0 0,-7 5 0 15,6 9 0-15,-5 4 0 0,5 5 0 16,0 3 0-16,-6 2 0 0,13 5 0 16,-6 0 0-16,6 4 0 0,0-4 0 0,0-3 0 15,6-2 0-15,1-2 0 0,6 0 0 0,0-11 0 16,7-1 0-16,6-7 0 0,-7-3 0 16,7-8 0-16,-6-3 0 0,5-7 0 0,-5-1 0 15,0-11 0-15,-7 0 0 0,0-2 0 16,-13-2 0-16,0-7 0 0,-7 4 0 15,1 0 0-15,-7 4 0 0,-1 3 0 0,2 5 0 16,-8-1 0-16,1 10 0 0,-7 5 0 16,6 7 0-16,-6 3 0 0,7 8 0 0,-1 8 0 15,0-5 0-15,7 5 0 0,1-1-365 16,5-3-958-16,7 3-222 0,0-3 62 16,7-8 256-16,5 0 187 0,8-7 333 15,6-7 331-15</inkml:trace>
  <inkml:trace contextRef="#ctx0" brushRef="#br0" timeOffset="6753.92">22188 2575 79 0,'14'-22'752'0,"-2"7"330"0,-4 1 193 0,-2 7 243 15,0-1 271-15,1 1-453 0,-1 3-976 16,-6 8-360-16,7 0 0 0,0 3 0 0,-1 4 0 16,0 3 0-16,8 5 0 0,-8-1 0 15,0 3 0-15,1 2 0 0,6-1 0 0,-6 0 0 16,-1-8 0-16,0 1 0 0,1 0 0 15,0-8 0-15,-7 0 0 0,6-7 0 0,0 0 0 16,-6-2 0-16,7-10 0 0,6-3 0 16,-6-3 0-16,-1-4 0 0,0-3 0 0,1 2 0 15,0 1 0-15,-1 4 0 0,-6 0 0 16,6 4 0-16,2 2 0 0,-2 5 0 0,0 3 0 16,7-3 0-16,-6 7 0 0,6 0 0 15,-1 0 0-15,2 4 0 0,-1-1 0 16,0 1 0-16,0 0 0 0,0-4 0 0,6 0 0 15,-12 0 0-15,6-4 0 0,0 0 0 16,-7-7 0-16,1 1 0 0,6-2 0 0,-13 1 0 16,6 0 0-16,-6 1 0 0,8-2 0 15,-8 5 0-15,6-1 0 0,0 5 0 0,-6-1 0 16,13 1 0-16,0 3 0 0,0 0 0 16,1 0 0-16,4 0 0 0,2-5 0 0,-1-1 0 15,1-5 0-15,0 0 0 0,-7-4 0 16,7-3 0-16,-8-8 0 0,-5 0 0 0,0-3 0 15,-1-4 0-15,-6-3 0 0,0-9 0 16,0 1 0-16,-6-7 0 0,-1-4 0 0,-6 4 0 16,0 4 0-16,0-1 0 0,0 11 0 0,-7 4 0 15,8 8 0-15,-2 3 0 0,1 8 0 16,7 5 0-16,-8 9 0 0,8 11 0 0,6 4 0 16,-6 11 0-16,12 0 0 0,0 10 0 15,1 4 0-15,13 1 0 0,0 3 0 0,-1-1 0 16,7-2 0-16,0-4 0 0,0-8 0 15,0 0 0-15,1-7 0 0,-2-3 0 16,1-8 0-16,-6-4 0 0,0-3 0 0,-1-8 0 16,-6-3 0-16,0-4 0 0,-1-8 0 0,-4 1 0 15,4-4 0-15,-12 0 0 0,7-3 0 16,-7-1 0-16,7 3 0 0,-7 5 0 16,0 4 0-16,0 3 0 0,0 0 0 0,0 7 0 15,6 0 0-15,-6 4 0 0,7 8 0 16,-7 3 0-16,6 0 0 0,0 3 0 0,1 1 0 15,0 0 0-15,5-4 0 0,-5 3 0 16,0-2 0-16,6-5 0 0,-7 0 0 0,7 0 0 16,-6-3 0-16,-1-4 0 0,0 0 0 15,2-7-79-15,-8 3-1016 0,-8-7-329 16,8-4-102-16,0 1 316 0,-6-4 108 0,0-5 226 16,-1 1 323-16,-6 0 260 0</inkml:trace>
  <inkml:trace contextRef="#ctx0" brushRef="#br0" timeOffset="7289.96">23120 1798 21 0,'0'-10'465'0,"7"2"90"0,-1-3 45 16,0 0 25-16,14-1-21 0,0 2-344 15,5-1-248-15,9 0-140 0,-2 4-67 16,1 7-31-16,-8 0 19 0,1 7 161 0,0 0 202 16,-6 5 180-16,-7 1 177 0,0 3 148 15,-6-1 349-15,-1 3 1 0,0-4-91 16,2-3-126-16,-8 1-344 0,6-5-450 0,0 4 0 15,1-4 0-15,-7 0 0 0,6-2 0 16,7-3 0-16,-6-4 0 0,-1-6 0 0,8-3 0 16,-2 0 0-16,1-1 0 0,0-2 0 0,0-1 0 15,1 5 0-15,-8-5 0 0,7 4 0 16,6 0 0-16,-6 4 0 0,7-4 0 0,-7-1 0 16,6 1 0-16,8 0 0 0,-7 4 0 15,5-3 0-15,-5-5 0 0,6 0 0 0,-6 4 0 16,-1-7 0-16,-6-1 0 0,0 1 0 15,0-1 0-15,0-2 0 0,-13-1 0 0,6-4 0 16,-12 4 0-16,6 4 0 0,-6-1 0 16,-8 8 0-16,2 4 0 0,-2 11 0 0,-5-1 0 15,6 13 0-15,-6-2 0 0,-1 8 0 16,7 3 0-16,6 1 0 0,1 0 0 0,6 0 0 16,6-1 0-16,1 0 0 0,12-6 0 0,1-4 0 15,12-5 0-15,1-2 0 0,-1-8 0 16,15-8 0-16,-2-2 0 0,7-12 0 0,7 0 0 15,-1-7 0-15,0-4 0 0,1-4-276 16,-7 4-287-16,-6 0 52 0,-7 7 176 16,-6 1 254-16,-7 6 319 0,-13 5 190 0,0 3 102 15,0 0 24-15,-7 3-538 0,-6 1-16 16,6 3 0-16,-6 1 0 0,0 3 0 0,0 0 0 16,0 3 0-16,-6 1 0 0,0-4 0 15,-1 0-964-15,1 0-551 0,-1-4-142 0,1 1 324 16,-7-6 142-16,-1 3 332 0,8-5 403 15</inkml:trace>
  <inkml:trace contextRef="#ctx0" brushRef="#br0" timeOffset="13185.23">9306 13350 141 0,'-19'3'327'16,"-1"1"50"-16,0 0 52 0,2-1 26 16,-2 1-74-16,0-1-40 0,-6 4-26 15,7-2-10-15,-1 2-12 0,1-4-20 0,5 1-14 16,2 0 25-16,5-1 18 0,0 1 26 16,1-4 33-16,12 4 10 0,1-4-17 15,6-4-30-15,7 4-46 0,5-4-50 16,8 1-18-16,0-1-23 0,6 0-12 15,6 1-3-15,1 3-4 0,5-4-14 16,2 4-63-16,6 0-29 0,-1-3-20 0,1-2-12 16,12 5-7-16,-6-3-11 0,8-1-13 15,4-3 1-15,-4 4-1 0,10-1 6 16,-4-3 1-16,-1 3 8 0,0-1 9 16,0 3-1-16,-6-3-6 0,-7 2-11 15,0-1-10-15,-6 0-4 0,0 1-2 16,-1-1 2-16,-6 2 10 0,0-7 7 0,-6 6 8 15,-1-5 8-15,2 1 0 0,-15 3-13 16,1 1-11-16,-8 0 0 0,-5-2 0 16,-7 2 0-16,0 3 0 0,-7 0 0 15,1-4 0-15,-7 4 0 0,0 0 0 0,-7 0 0 16,-5 4 0-16,-2-4 0 0,-5 0 0 16,-13 3 0-16,5 2 0 0,-11-5 0 0,-2 3 0 15,1 0 0-15,-6 1 0 0,-1 0 0 16,1 2 0-16,-1-1 0 0,-7 2 0 15,2-2 0-15,-2-3 0 0,1 2 0 0,-7-1 0 16,0-3 0-16,2 4 0 0,-2-4 0 16,0 0 0-16,7 4 0 0,-1-4 0 15,2 0 0-15,5 3 0 0,7 2 0 0,-7-3 0 16,7 3 0-16,0-1 0 0,-7-1 0 16,8 5 0-16,-8-5 0 0,-6 8 0 0,0-3 0 15,0-1 0-15,-7 0 0 0,13 4 0 16,-5 0 0-16,5 4 0 0,1-5 0 15,5 1 0-15,7 0 0 0,1 0 0 0,6-3 0 16,7-2 0-16,-1 3 0 0,14-6 0 16,-1 2 0-16,7-2 0 0,7-3 0 15,5 0 0-15,14-3 0 0,7-2 0 0,6-2 0 16,19 0 0-16,7-5 0 0,14-1 0 16,6-3 0-16,6 2 0 0,0-5 0 0,7 5 0 15,6-4 0-15,1 3 0 0,-2 4 0 16,-5-5 0-16,7 6 0 0,-8-1 0 15,1 5 0-15,-7-6 0 0,0 4 0 0,-6 1 0 16,6 0 0-16,-13-1 0 0,-7 1 0 16,-5 3 0-16,-8-3 0 0,-6 3 0 15,-13 1 0-15,-6-1 0 0,0 4 0 0,-14-3 0 16,-5-1 0-16,-8 1 0 0,0-2 0 16,-6 2 0-16,-6 3 0 0,-8-4 0 0,-4 1 0 15,-2-1-170-15,0 0-326 0,-5 1-383 16,-2-5-349-16,1-2-184 0,-6 2 266 15,5-7 85-15,8 1 192 0,0-1 292 16,-1-3 271-16</inkml:trace>
  <inkml:trace contextRef="#ctx0" brushRef="#br0" timeOffset="19781.29">10095 12525 362 0,'-7'8'552'0,"0"-1"148"16,1 0 151-16,-1 0 129 0,1-3 131 16,0 0 55-16,-2-1-123 0,2-3-147 15,6 0-366-15,-6-3-530 0,12-1 0 16,-6-7 0-16,20 0 0 0,-7-3 0 0,13-8 0 15,13-4 0-15,1-4 0 0,5-3 0 16,0-3 0-16,7 2 0 0,7 2 0 16,-13 3 0-16,5-1 0 0,-5 8 0 0,0 1 0 15,-14 5 0-15,-6 2 0 0,1 3 0 16,-15 4 0-16,-5 0 0 0,-7 2-90 0,-7 5-881 16,-5-3-278-16,-1 3-180 0,-7 0 196 15,0 3 189-15,1-3 169 0,-1 5 219 16,0 2 213-16</inkml:trace>
  <inkml:trace contextRef="#ctx0" brushRef="#br0" timeOffset="20242.36">9957 12383 188 0,'-6'0'553'0,"6"-8"157"0,-6 4 143 15,6-3 159-15,-7 3 128 0,7 1 25 16,-7-1-159-16,7 0-153 0,7 4-156 15,-7 0-683-15,7 4-14 0,-1 0 0 0,-6 7 0 16,0-1 0-16,0 5 0 0,0 3 0 16,0 1 0-16,0 3 0 0,-6 0 0 15,-1-5 0-15,7 6 0 0,-7-4 0 0,7-1 0 16,0-4 0-16,0-2 0 0,0-2 0 16,0-2 0-16,7-1 0 0,0 0 0 15,-1-2 0-15,0-3 0 0,8-2 0 0,-2 5 0 16,8-5 0-16,-1-5 0 0,7 3 0 15,7-3 0-15,-1 2 0 0,1-5 0 16,7 5 0-16,-8-5 0 0,7 5 0 0,-13-4 0 16,7-1 0-16,-7-3-465 0,-7 0-930 15,1 0-198-15,-8-3 123 0,2 3 241 16,6-4 210-16,-7 0 400 0,-1 0 290 16</inkml:trace>
  <inkml:trace contextRef="#ctx0" brushRef="#br0" timeOffset="25201.98">11963 12444 352 0,'-6'3'711'0,"-1"6"206"0,1-6 245 15,0 2 237-15,-1-3 75 0,7-2-322 16,-7 0-282-16,7 0-716 0,0-2-154 15,7-6 0-15,0 4 0 0,5-7 0 16,1-3 0-16,13-2 0 0,0-5 0 0,7-1 0 16,6-5 0-16,13-2 0 0,1 0 0 15,5-4 0-15,1 4 0 0,6-1 0 16,-6 1 0-16,-1 7 0 0,-6 0 0 0,-12 1 0 16,-1 6 0-16,-13-1 0 0,0 6 0 15,-13 3 0-15,-1-1 0 0,-5 1 0 16,-7 4-66-16,-7-2-704 0,1 2-249 0,-7 3-130 15,-7 3-52-15,0 2 229 0,-5-2 75 16,-1 4 152-16,-7 1 174 0,-6-1 147 16,0 3 124-16</inkml:trace>
  <inkml:trace contextRef="#ctx0" brushRef="#br0" timeOffset="25528.6">11950 12297 510 0,'-6'5'770'0,"0"-5"253"0,-8-5 192 16,8-1 307-16,0-2-157 0,-1 1-297 16,0-4-350-16,7 4-718 0,-6-4 0 0,6 3 0 15,0 5 0-15,0 0 0 0,0 6 0 16,0 4 0-16,0 0 0 0,-7 12 0 16,1-1 0-16,6 4 0 0,-13 3 0 0,13 1 0 15,-7 0 0-15,1-4 0 0,6 0 0 16,0-5 0-16,0 2 0 0,6-4 0 15,1-5 0-15,0 2 0 0,5-8 0 0,8 0 0 16,-1-4 0-16,7-4 0 0,1 0 0 16,5-8 0-16,1 2 0 0,-1-1 0 15,7 0 0-15,7-1 0 0,-7 2 0 0,0 3 0 16,1-4 0-16,-8 7 0 0,-6-3-39 16,-1 0-1100-16,-5-1-279 0,0 1-160 15,-1-1 272-15,-5 1 129 0,-8 0 317 16,7 0 403-16</inkml:trace>
  <inkml:trace contextRef="#ctx0" brushRef="#br0" timeOffset="31384.07">10368 14687 209 0,'-7'0'248'0,"7"0"29"15,-13 0-11-15,1 0-36 0,-2 3-37 16,-5 0-16-16,-7 1 3 0,6 1 17 16,-12 1 22-16,-1 2 32 0,1-1 39 15,-1 4 48-15,1-4 33 0,5 4 28 16,1-3 81-16,6-2 38 0,8 2-23 0,-1-3-40 16,-1 2-60-16,2-4-76 0,12 1-71 15,-6 0 2-15,12 3 11 0,6-3-16 16,8 3-9-16,13-4 0 0,-1-3-28 0,21 4-208 15,12-8 0-15,0 1 0 0,20-4 0 16,-1-1 0-16,14-3 0 0,12 4 0 16,8-4 0-16,-1 0 0 0,7 0 0 0,-7 3 0 15,-7 1 0-15,2 3 0 0,5 1 0 16,-13-1 0-16,0 4 0 0,-7 0 0 16,-12 0 0-16,-6 4 0 0,-8-4 0 0,-12 3 0 15,-14 1 0-15,-5 1 0 0,-8-3 0 16,-13-2 0-16,-5 4 0 0,-8-4 0 15,-6 4 0-15,-13-1 0 0,-7 5 0 0,-12-4 0 16,-1 3 0-16,-19 1 0 0,1-5 0 16,-15 4 0-16,1-3 0 0,-13 0 0 15,-1 3 0-15,2-3 0 0,-2-1 0 0,-6 1 0 16,-6-1 0-16,0 1 0 0,-7 3 0 16,7-3 0-16,0 0 0 0,7-1 0 0,-1 1 0 15,14-1 0-15,-8 2 0 0,14-5 0 16,0 3 0-16,0-3 0 0,13 0 0 15,-1 0 0-15,8 0 0 0,-1 0 0 0,13 0 0 16,1 0 0-16,6 0 0 0,7 0 0 16,5-3 0-16,8 3 0 0,0 0 0 0,6 0 0 15,6 0 0-15,14 0 0 0,6 0 0 16,7-5 0-16,5 5 0 0,7 0 0 16,14-3 0-16,0-1 0 0,13 4 0 0,-1-3 0 15,7 3 0-15,13-4 0 0,1 0 0 16,-1 1 0-16,0-1 0 0,0 0 0 0,-12 1 0 15,-2-4 0-15,-12 3 0 0,-6 0 0 16,-13 1 0-16,-7-1 0 0,-13-3 0 16,-13 3 0-16,-7-4 0 0,-12 5 0 15,0-8 0-15,-14 3-120 0,-6 1-789 0,0 3-351 16,0-3-161-16,0-4 170 0,0 4 177 16,-1-4 153-16,2-1 241 0,5 2 279 15</inkml:trace>
  <inkml:trace contextRef="#ctx0" brushRef="#br0" timeOffset="35069.71">13376 14712 57 0,'-12'0'319'16,"-2"0"78"-16,-5-4 91 0,-1 1 96 16,2 3-24-16,-9-3-10 0,7 3 2 0,2 0 42 15,-9 0 172-15,7 0 63 0,8 3-30 16,-2-3-68-16,8 0-85 0,6 3-327 16,0 1-319-16,13 0 0 0,0-1 0 0,13 1 0 15,7 0 0-15,6-1 0 0,6 1 0 16,1-4 0-16,6 5 0 0,0-3 0 15,6-2 0-15,1 0 0 0,6 0 0 0,0 0 0 16,0 0 0-16,-6-2 0 0,-7-3 0 16,-6 5 0-16,-13-4 0 0,-8 1 0 15,-11-1 0-15,-8 0 0 0,-12 1 0 0,-14-1 0 16,-6 0 0-16,-13 4 0 0,-6-3 0 16,-8 3 0-16,-5 0 0 0,-14 0 0 15,0 3 0-15,-6 1 0 0,7 0 0 0,-8-1 0 16,8 5 0-16,6-1 0 0,6-2 0 15,20 1 0-15,0 1 0 0,19 1 0 0,7-4 0 16,7 3 0-16,19 1 0 0,6-1 0 16,14-4 0-16,19 1 0 0,0 0 0 15,13-1 0-15,7-3 0 0,13 0 0 0,-1 0 0 16,13-3 0-16,2-1 0 0,5-3 0 16,0 0 0-16,-13-1 0 0,-6 1 0 15,-14-1 0-15,-5-3 0 0,-21 5 0 0,-12-3 0 16,-13 2 0-16,-14 0-593 0,-6 3-624 15,-6 0-222-15,-2-2 45 0,-4 6 253 16,-1 0 139-16,-1 0 224 0,8 0 343 16</inkml:trace>
  <inkml:trace contextRef="#ctx0" brushRef="#br0" timeOffset="49503.41">16138 13162 91 0,'0'-7'334'0,"-6"4"72"16,6-5 82-16,-6 4 100 0,6 1-42 15,-8-1 3-15,8 4 42 0,0-3 114 16,0-1 148-16,0 4-52 0,8-4-80 0,-2 1-118 16,13-1-142-16,7-3-145 0,7 2-178 15,13-5-138-15,12 3 0 0,1-1 0 16,12-4 0-16,14 6 0 0,13-5 0 0,19 1 0 16,1-6 0-16,18 2 0 0,8-5 0 15,12-3 0-15,-6-3 0 0,-1 3 0 16,-18 4 0-16,-21-1 0 0,-13 4 0 0,-12 4 0 15,-20 0 0-15,-12 0 0 0,-14 1 0 16,-20-1 0-16,-6-1 0 0,-13 2 0 16,-13 2 0-16,-13 1 0 0,0 0-270 0,-13 0-278 15,-13 2-263-15,-1-2-288 0,-12 0-189 16,-6 3 199-16,-7 0 96 0,-13 1 144 16,0 3 195-16,0 0 237 0</inkml:trace>
  <inkml:trace contextRef="#ctx0" brushRef="#br0" timeOffset="49967.46">16138 12936 156 0,'7'-11'513'0,"-7"-5"153"0,6-2 157 16,1 4 171-16,-7-1 86 0,0 5 31 0,6-2-158 16,-6 5-164-16,0 3-191 0,-6 1-209 15,-1 6-270-15,-6 4-119 0,1 9 0 16,-8-2 0-16,-6 9 0 0,6-3 0 16,-6 7 0-16,0 2 0 0,0 0 0 0,0-4 0 15,0 5 0-15,7-4 0 0,-1-1 0 16,0 1 0-16,7-5 0 0,1-2 0 0,4-1 0 15,8-3 0-15,0-4 0 0,8 0 0 16,4-4 0-16,8 1 0 0,-1-4 0 16,14-4 0-16,6 0 0 0,7 0 0 0,6 0 0 15,13 0 0-15,0 0 0 0,0 0 0 16,6 3 0-16,-6 4 0 0,1 1 0 16,-8-1 0-16,-12 0 0 0,-1 4 0 0,-5-3 0 15,-14-2 0-15,-7 6 0 0,1-5 0 16,-14 0 0-16,1 4 0 0,-1-6 0 15,-6 2 0-15,0 0-141 0,-6-3-427 0,-7 0-281 16,7-1-334-16,-2-3-167 0,2 0 247 16,-6 0 101-16,5-3 152 0,0-5 211 15,1 5 261-15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5:53:04.803"/>
    </inkml:context>
    <inkml:brush xml:id="br0">
      <inkml:brushProperty name="width" value="0.05292" units="cm"/>
      <inkml:brushProperty name="height" value="0.05292" units="cm"/>
      <inkml:brushProperty name="color" value="#FF0000"/>
    </inkml:brush>
  </inkml:definitions>
  <inkml:trace contextRef="#ctx0" brushRef="#br0">7600 7253 251 0,'-6'0'301'16,"-14"0"29"-16,6 0 11 0,2 0-79 15,-8 0-82-15,1 0-42 0,-1 0-29 16,1 0 10-16,-1 0 42 0,-6 0 49 16,0 4 45-16,0-4 38 0,0 4 37 0,0-1 10 15,0 5-7-15,0-5 51 0,6 1-23 16,7-4-33-16,1 4-38 0,-2-1-49 15,14-3-52-15,0 0-17 0,14 4 15 16,5-8 14-16,13 4 21 0,14-7 13 16,6-5-6-16,13 2-48 0,7-5-69 15,13-3-70-15,6 0-41 0,7 0-18 0,5-4-2 16,9-1 7-16,-9-3 7 0,1 5 5 16,-5-1-4-16,-2 1-1 0,-12 2-21 15,-14-4-38-15,-6 5-86 0,-6 0-120 16,-14 0-141-16,-5-1-191 0,-7 1-153 15,-14 0-166-15,0 0 70 0,-12-1 23 16,-1-4 65-16,-6 6 122 0,-6 2 124 16,-7 4 157-16,0 4 304 0,0 0 214 0,-7 0 135 15,7-2 125-15,0 3 109 0,-6-2 97 16,13 5-52-16,-8-1-71 0,8 4-56 16,6-4-80-16,0 4 9 0,6-3-39 15,0 6-36-15,14-3-11 0,0 4 30 16,5 0 47-16,9 3-1 0,5 0-34 15,-1 5-45-15,-5 2-42 0,6 0-71 16,-7 5-79-16,2 3-48 0,-15 0-29 0,1 3-21 16,-14 1-19-16,-6 7 4 0,-6 3 11 15,-8 5 4-15,-5 3-68 0,-7 4-182 16,0-1-327-16,-1 1-411 0,1-1-225 16,0-7 91-16,7-3 66 0,6-15 120 15,0-3 253-15,13-9 322 0</inkml:trace>
  <inkml:trace contextRef="#ctx0" brushRef="#br0" timeOffset="2679.22">4083 7469 341 0,'-7'5'578'0,"1"-1"99"0,0-1 94 15,-7 0 104-15,6 1-99 0,0-4 37 16,-5 0-76-16,4 0-9 0,2 0-11 15,0-4-65-15,6-2-126 0,0-6-526 16,-6-3 0-16,12-4 0 0,-6-6 0 0,6-11 0 16,8-1 0-16,-2-11 0 0,8 4 0 15,6-4 0-15,7 5 0 0,6 6 0 16,0 1 0-16,-1 2 0 0,8 6 0 0,0 5 0 16,0 9 0-16,-7 2 0 0,7 5 0 15,-14 7 0-15,1 7 0 0,-7 5 0 0,-7 2 0 16,-6 12 0-16,-6 4-1021 0,-7 2-476 15,-7 4-84-15,0 1 319 0,1 0 139 16,-7-4 248-16,0 0 344 0,6-4 249 16</inkml:trace>
  <inkml:trace contextRef="#ctx0" brushRef="#br0" timeOffset="2867.23">4447 7374 29 0,'-19'0'622'0,"0"-3"243"0,-8-8 219 16,1 4 180-16,7-5 395 0,-1 5-307 15,1-3-349-15,6 2-690 0,0 3-313 0,7 5 0 16,6 0 0-16,0 0 0 0,6 8 0 15,0 3 0-15,7 4 0 0,7 3 0 0,0 7 0 16,-1 1 0-16,1 4 0 0,0 0 0 16,5 2 0-16,-5 1 0 0,0 0 0 15,-1 0 0-15,-6 0 0 0,0-3 0 0,-7 2-936 16,1 1-666-16,-7 4-110 0,0-4 366 16,0 3 183-16,-7-3 351 0,1 1 380 15</inkml:trace>
  <inkml:trace contextRef="#ctx0" brushRef="#br0" timeOffset="3587.29">4356 8051 224 0,'-13'0'582'0,"-6"0"165"0,6-2 161 16,0 2 142-16,0-5 165 0,6-1-35 0,1-2-166 15,6-3-161-15,0-4-435 0,6-3-418 16,1-4 0-16,6-4 0 0,6-3 0 16,1-4 0-16,6 0 0 0,1 3 0 0,5-2 0 15,1 0 0-15,-1 1 0 0,1 6 0 16,-1 0 0-16,1 2 0 0,-7 6 0 15,0 2 0-15,-1 4 0 0,-5 3 0 0,-7 8 0 16,0 0 0-16,0 3 0 0,-6 5 0 16,0 0 0-16,-1 3 0 0,0 0 0 0,-6-4 0 15,6 4 0-15,-6-4 0 0,8 1 0 16,-8-4 0-16,6-1 0 0,0-3 0 0,1-3 0 16,-1-6 0-16,1-1 0 0,-7-1 0 15,7-3 0-15,5-6 0 0,-6 6 0 16,2-1 0-16,-2-3 0 0,0 7 0 0,8-4 0 15,-8 8 0-15,7-4 0 0,1 4 0 16,4 3 0-16,-4-3 0 0,5 7 0 0,1-4 0 16,6 1 0-16,-7-1 0 0,7 0 0 15,0-2 0-15,1-6 0 0,-8 4 0 16,0-6 0-16,1-1 0 0,-1-3 0 0,-5-5 0 16,-2-2 0-16,8 0 0 0,-13-2 0 15,6 2 0-15,-7 3 0 0,7 5 0 16,-7-2 0-16,2 8 0 0,-2 4 0 0,0 3 0 15,7 8 0-15,-6 6 0 0,6 12 0 16,0 8 0-16,0 2 0 0,7 13 0 0,-7-2 0 16,-1 6 0-16,2-2 0 0,-2 0 0 15,8-3 0-15,-13 1 0 0,6-9 0 16,-7 1 0-16,7-5 0 0,-7-2 0 0,-6-8 0 16,8-4 0-16,-8-7 0 0,0-3 0 15,0-8 0-15,0-5 0 0,-8-5 0 16,8-8 0-16,-6-8 0 0,-7-7 0 0,7-7 0 15,-7-11 0-15,0-5 0 0,-1-6 0 16,2-4 0-16,-2 3 0 0,2 2 0 16,5 1 0-16,1 6 0 0,6 10 0 0,0 4 0 15,6 7 0-15,1 7 0 0,-1 9 0 16,7 0 0-16,6 11 0 0,-5 2 0 0,-1 8 0 16,0 7 0-16,-7 4 0 0,7 7 0 15,-13 7 0-15,6 4 0 0,-6 4 0 16,-6-1 0-16,6-2 0 0,-6 2 0 0,-1-3 0 15,1-4 0-15,-1 0 0 0,-6-6 0 16,13-6 0-16,-12-6 0 0,4-4 0 0,2-7-1268 16,6-10-394-16,0-5 5 15,6-14 323-15,14-4 227 0,-7-15 421 0,13-7 322 16</inkml:trace>
  <inkml:trace contextRef="#ctx0" brushRef="#br0" timeOffset="3918.32">5581 6842 595 0,'6'-57'895'0,"-6"8"259"0,0 5 142 16,0 8 404-16,-6 8-273 0,6 2-414 15,0 8-902-15,0 2-111 0,0 5 0 0,0 11 0 16,6 4 0-16,1 10 0 0,6 5 0 16,-7 10 0-16,8 4 0 0,-8 3 0 15,7 6 0-15,7-7 0 0,-8 6 0 0,8-9 0 16,0 2 0-16,5-4 0 0,-5-5 0 16,-6-7 0-16,5 0 0 0,1-6 0 0,-8-9 0 15,8 1 0-15,-7-11 0 0,0-5 0 16,-6-2 0-16,5-4 0 0,-4-4 0 15,-2 0 0-15,0 0 0 0,0 0 0 0,-6 0 0 16,7 3 0-16,-7 5 0 0,0 3 0 16,7 3 0-16,-7 1 0 0,6 4 0 0,-6-1 0 15,7 8 0-15,-1-4 0 0,0 6 0 16,-6-2 0-16,8 4 0 0,-2-1 0 16,-6 0 0-16,0 1 0 0,6-1 0 0,-6 0 0 15,0-2 0-15,0-2 0 0,0 0-496 16,-6-3-1004-16,6-3-157 0,0-5 243 15,0 1 223-15,0-4 227 0,6 0 369 16,0-4 279-16</inkml:trace>
  <inkml:trace contextRef="#ctx0" brushRef="#br0" timeOffset="4646.38">5809 6718 52 0,'-20'-11'588'0,"0"4"216"0,2-4 201 16,-2 0 208-16,7 4 335 0,-7 0-243 0,8-1-282 15,-2 5-370-15,1 3-653 0,7 0 0 16,6 7 0-16,-7 4 0 0,7 3 0 15,0 5 0-15,7-1 0 0,-7 4 0 0,6 0 0 16,1 4 0-16,5-5 0 0,2 2 0 16,-2-5 0-16,2 0 0 0,-1-4 0 0,-1-2 0 15,8-1 0-15,-6-7 0 0,-2-4 0 16,8-4 0-16,-7-7 0 0,0-1 0 16,0-5 0-16,-7-2 0 0,8-3 0 0,-8 4 0 15,1-4 0-15,-1 3 0 0,-6 5 0 16,6 3 0-16,2 3 0 0,-2 1 0 0,0 4 0 15,0 3 0-15,8 3 0 0,-1 2 0 16,7 2 0-16,-2-4 0 0,2 1 0 0,7 0 0 16,-9-1 0-16,9-6 0 0,-1-1 0 15,-6 0 0-15,6-6 0 0,-7-6 0 16,1 2 0-16,0-8 0 0,-8-4 0 0,-5-2 0 16,6-3 0-16,-7-9 0 0,1 0 0 15,-7-4 0-15,0-7 0 0,-7 0 0 0,1-4 0 16,-7-4 0-16,6 0 0 0,-5 4 0 15,-8 0 0-15,13 8 0 0,-6 10 0 16,7 5 0-16,-1 9 0 0,1 5 0 0,6 7 0 16,0 11 0-16,6 8 0 0,1 6 0 15,-1 11 0-15,7 5 0 0,0 7 0 16,1 2 0-16,-2 2 0 0,-5 6 0 0,6 1 0 16,-13 0 0-16,6-1 0 0,-12 2 0 15,-1-5 0-15,1-5 0 0,-7-6 0 0,7-4 0 16,-8-3 0-16,14-11 0 0,-6 0 0 15,6-4 0-15,6-11 0 0,8-8 0 16,5-10 0-16,7 0 0 0,13-12 0 0,0 0 0 16,7-2 0-16,6-5 0 0,-7 5 0 15,7 2 0-15,-13 1 0 0,0 3 0 0,-6 4 0 16,-14 4 0-16,-5 3 0 0,-1 4 0 16,-13 0 0-16,-7-1-345 0,-6 3-1150 15,0 1-173-15,0-2 152 0,-6-2 234 16,5 1 258-16,1 0 480 0,-6 3 255 15</inkml:trace>
  <inkml:trace contextRef="#ctx0" brushRef="#br0" timeOffset="8022.05">4695 8781 323 0,'20'-18'862'15,"-7"-1"216"-15,0-3 195 0,-7 0 342 16,-6 4 100-16,0 4-556 0,-6-1-993 0,0 4-166 15,-1 4 0-15,-6-2 0 0,6 9 0 16,-6 9 0-16,0 2 0 0,1 3 0 0,-8 12 0 16,0 3 0-16,7 5 0 0,-7 2 0 15,1 4 0-15,6 1 0 0,6-1 0 16,1-3 0-16,0-1 0 0,6 1 0 0,0-2 0 16,6-4 0-16,0-2 0 0,7-3 0 15,1-5 0-15,6 2 0 0,5-9 0 16,1 1 0-16,6-7 0 0,1-5 0 0,7-3 0 15,-1-8 0-15,6-4 0 0,1-1 0 16,-7-6 0-16,-7 1 0 0,-6-4 0 16,-6 4 0-16,-13-5 0 0,-1 6 0 0,-6-3 0 15,-6 3 0-15,-1-1 0 0,-6-1 0 16,-6 4 0-16,-1-3 0 0,0 4 0 0,1-5 0 16,-13 1 0-16,5-7 0 0,1-1-1093 15,-6 0-543-15,5-7-54 0,1-3 367 16,0-9 197-16,7-2 365 0,-1-2 357 15</inkml:trace>
  <inkml:trace contextRef="#ctx0" brushRef="#br0" timeOffset="8211.07">4643 8437 196 0,'-6'-37'802'0,"-1"0"357"16,-6 8 191-16,7 3 341 0,-8 8 192 0,8 7-773 15,0 4-1110-15,6 10 0 0,6 9 0 16,0 6 0-16,2 11 0 0,4 8 0 16,8 7 0-16,-1 10 0 0,1 13 0 15,-1 6 0-15,7 4 0 0,0 7 0 0,0 0 0 16,7 0 0-16,-1-3 0 0,7-4 0 0,1-4 0 15,-7-4 0-15,5-10 0 0,1-3 0 16,-6-9 0-16,-7-7-195 0,0-6-1278 16,0-9-203-16,-7-3 150 15,1-11 277-15,-6-4 237 0,5-10 374 0,-6-5 300 16</inkml:trace>
  <inkml:trace contextRef="#ctx0" brushRef="#br0" timeOffset="8675.11">5398 8349 173 0,'8'-30'851'0,"-8"-2"326"0,-8-8 176 0,8 3 334 15,-6 1 169-15,0 2-762 0,-1 5-1094 16,-6 6 0-16,7 9 0 0,-7 7 0 0,-1 14 0 16,8 12 0-16,0 10 0 0,6 15 0 15,0 7 0-15,6 11 0 0,0 8 0 16,14 7 0-16,-1 7 0 0,7 0 0 0,1 4 0 16,11-7 0-16,2-8 0 0,5-3 0 15,1-12 0-15,-1-3 0 0,-6-11 0 16,7-11 0-16,-7-7-474 0,7-8-882 15,-7-11-225-15,0-10 173 0,0-9 264 16,7-9 193-16,-7-8 264 0,-7-12 270 0</inkml:trace>
  <inkml:trace contextRef="#ctx0" brushRef="#br0" timeOffset="9601.19">5901 8389 261 0,'-8'-4'726'0,"2"-7"221"16,6-3 237-16,0-1 299 0,6 1 212 0,8-5-386 15,-2 1-723-15,8 3-586 0,7-3 0 16,-1 4 0-16,-1 2 0 0,7 5 0 16,2 0 0-16,-2 10 0 0,1 5 0 0,-8 3 0 15,-5 10 0-15,-6 5 0 0,-2 3 0 16,-12 5 0-16,0 2 0 0,-6 4 0 0,-8 0 0 15,2 4 0-15,-8-7 0 0,7 0 0 16,0-8 0-16,0-7 0 0,7-7 0 16,-1-5 0-16,7-5 0 0,0-13 0 0,7-6 0 15,5-8 0-15,2-8 0 0,5-7 0 16,-6-7 0-16,6-3 0 0,1-1 0 0,-7-7 0 16,0 0 0-16,0 4 0 0,-7 7 0 15,2 5 0-15,-2 5 0 0,0 8 0 16,-6 8 0-16,7 7 0 0,-7 7 0 0,6 11 0 15,-6 5 0-15,7 2 0 0,0 8 0 16,-1 3 0-16,0 2 0 0,1 2 0 0,0-3 0 16,5-1 0-16,2 1 0 0,-1-4 0 15,-1 0 0-15,8 0 0 0,-6-8 0 16,5-3 0-16,0 1 0 0,8-9 0 0,-8 1 0 16,0-8 0-16,1 1 0 0,-7-9 0 15,0 1 0-15,0-7 0 0,0 0 0 0,-7-4 0 16,8 0 0-16,-8-4 0 0,0 8 0 15,8-4 0-15,-8 4 0 0,0 3 0 16,1 0 0-16,0 4 0 0,-1 0 0 0,1 4 0 16,-7-1 0-16,6 5 0 0,-6-1 0 15,0 4 0-15,0 4 0 0,0-1 0 16,0 1 0-16,0 3 0 0,-6 0 0 0,6 1 0 16,0-1 0-16,-7 5 0 0,7-5 0 15,0-1 0-15,0-1 0 0,0 2 0 0,0-3 0 16,0 0 0-16,-6-1 0 0,6 1 0 15,0-4 0-15,0 4 0 0,0-4 0 16,0 0 0-16,0-4 0 0,-7 4 0 0,7-4 0 16,0 1 0-16,7-1 0 0,-7 0 0 15,0 1 0-15,0-1 0 0,6-3 0 0,-6 3 0 16,0 0 0-16,7 1 0 0,-7 3 0 16,0 0 0-16,6 3 0 0,0 1 0 15,2 2 0-15,-2 6 0 0,0 3 0 0,-6 0 0 16,6 3 0-16,1-4 0 0,0 5 0 15,-1-5 0-15,1 2 0 0,-7-2 0 0,6 1 0 16,0-5 0-16,2 1 0 0,-8-3 0 16,0-1 0-16,-8-7 0 0,8-4-1434 15,-6-3-297-15,6-3 72 0,0-13 315 16,6 2 263-16,2-9 499 0,-2-3 272 16</inkml:trace>
  <inkml:trace contextRef="#ctx0" brushRef="#br0" timeOffset="9819.2">6727 7550 281 0,'-19'-29'1019'16,"5"-4"231"-16,2 3 121 0,12 8 401 15,6 4 73-15,8 7-1192 0,-2 4-653 16,14 11 0-16,7 6 0 0,-1 12 0 0,1 8 0 16,6 3 0-16,1 10 0 0,-8 9 0 15,7 7 0-15,-7 10 0 0,1 8 0 0,-7 0 0 16,-7 0 0-16,-5-4 0 0,-8-3 0 15,-12-5 0-15,-14-2 0 0,1-12-635 16,-7-7-931-16,-1-10-146 0,1-9 244 16,0-10 209-16,0-8 391 0,13-7 407 15</inkml:trace>
  <inkml:trace contextRef="#ctx0" brushRef="#br0" timeOffset="12338.42">21713 5814 40 0,'0'-26'542'0,"-6"-7"148"15,6-7 119-15,0-1 90 0,0-2 77 16,6 2-116-16,0 1-171 0,8 3-141 16,5 4-91-16,1 1-59 0,0 1-64 15,-1 14-61-15,1 2-58 0,-8 11-35 0,8 12-50 16,-14 10-47-16,-6 11-25 0,0 12-48 16,-6 10-10-16,0 5 0 0,-1 2 0 15,-6 4 0-15,7 0 0 0,-1 0 0 0,7 1 0 16,7-5 0-16,-1-3 0 0,14 0 0 15,-1-4 0-15,7-2 0 0,13-2 0 16,-7-3 0-16,8-4 0 0,-1 0 0 0,0-3 0 16,0-4 0-16,-6 1 0 0,-8-2 0 15,1-3 0-15,-6 0 0 0,-7 1 0 16,-6 2 0-16,0 1 0 0,-7 4 0 0,-14-1 0 16,1 1 0-16,1 3 0 0,-15-3 0 15,1-4 0-15,0 4 0 0,-6-4 0 0,5-4 0 16,1 0 0-16,0-3 0 0,1-3 0 15,5-3 0-15,6-3 0 0,2-3 0 16,5-7 0-16,7-3-396 0,0-8-707 16,0-7-293-16,13-3-53 0,1-13 308 15,-2-2 112-15,8-11 197 0,-1-7 295 16,7-12 252-16</inkml:trace>
  <inkml:trace contextRef="#ctx0" brushRef="#br0" timeOffset="12655.44">22475 6026 150 0,'-32'4'746'0,"-1"-8"251"0,-6 4 207 16,6 0 231-16,7-4 311 0,1 4-523 0,11-3-533 15,8 3-690-15,12-4 0 0,14 0 0 16,13 2 0-16,12-7 0 0,7-2 0 16,19-3 0-16,8-5 0 0,6 1 0 0,6-4 0 15,0-3 0-15,1-5 0 0,-1-3 0 16,-14 0 0-16,-5 1 0 0,-14 3 0 15,-11 10-5-15,-15 1-31 0,-19 3 71 0,0 4-29 16,-13 7-6-16,0 0 0 0,0 8 0 16,-7 0 0-16,7 3 0 0,7 4 0 15,0 0 0-15,5 7 0 0,2 0 0 0,-2 1 0 16,8 4 0-16,-7-6 0 0,-7 9 0 16,1-5 0-16,-7 2 0 0,-7 3 0 15,-12-4-171-15,-7-4-978 0,-13 4-285 0,-1-3-107 16,-5-2 310-16,-7-2 112 15,0-4 266-15,0 0 388 0</inkml:trace>
  <inkml:trace contextRef="#ctx0" brushRef="#br0" timeOffset="13410.51">24683 4315 452 0,'13'-19'761'0,"-6"1"190"15,-7-3 212-15,0 2 282 0,0 1-21 16,-7 7-343-16,1 0-261 0,-14 11-726 16,7 4-94-16,-13 7 0 0,6 8 0 0,-12 6 0 15,6 7 0-15,-7 5 0 0,7 4 0 16,1 6 0-16,-2-2 0 0,8 2 0 0,-1 4 0 16,7-4 0-16,7 6 0 0,-1-7 0 15,7 2 0-15,7-4 0 0,5 0 0 0,2-7 0 16,5-4 0-16,1-4 0 0,0-7 0 15,5-4 0-15,1-10 0 0,0-5 0 16,7-10 0-16,-1-8 0 0,1-14 0 16,6-7 0-16,-6-5 0 0,6-14 0 0,-7-3 0 15,1-12 0-15,-7-4 0 0,-13-6 0 16,-7-1 0-16,-6-3 0 0,-13 3 0 16,-6 12 0-16,0 11 0 0,-8 6 0 0,1 12 0 15,-6 10 0-15,6 12 0 0,-7 8 0 0,13 13 0 16,-5 8 0-16,5 12 0 0,14 9 0 15,-2 12 0-15,8 7 0 0,8 12 0 16,4-2 0-16,2 9 0 0,11 0 0 0,1-1 0 16,1 0 0-16,5 2 0 0,-6 2 0 15,-6-7 0-15,5-4 0 0,-11 1 0 16,-1-12 0-16,-6-3 0 0,-7-5 0 0,0-6 0 16,0-4 0-16,-7-8 0 0,0-3 0 15,1-7 0-15,-8-5-828 0,2-1-474 16,-1-6-149-16,0-6 158 0,0-6 177 15,-1-1 142-15,2-5 258 0,5 1 336 16</inkml:trace>
  <inkml:trace contextRef="#ctx0" brushRef="#br0" timeOffset="15517.72">25673 4186 181 0,'0'-10'485'15,"0"2"151"-15,-7-1 158 0,1 1 157 16,0-4 32-16,-1 5 167 0,1 0-93 15,6-1-141-15,-7 5-172 0,7-1-450 0,0 4-294 16,0 7 0-16,7 1 0 0,-1 6 0 16,7 6 0-16,0 5 0 0,0 0 0 15,7 4 0-15,-1 4 0 0,1 0 0 0,0-1 0 16,5-1 0-16,-5 1 0 0,6-5 0 16,-6-6 0-16,-1-2 0 0,1-8 0 0,-1-4 0 15,0-7 0-15,-6-11 0 0,-6-8 0 16,6-6 0-16,-7-8 0 0,-6-7 0 15,8-12 0-15,-8-6 0 0,6-2 0 0,-6-5 0 16,0 3 0-16,0 4 0 0,0-1 0 16,6 8 0-16,-6 2 0 0,0 10 0 0,0 9 0 15,6 5 0-15,-6 6 0 0,7 7 0 16,6 12 0-16,-6 9 0 0,5 5-360 16,2 9-953-16,6 5-220 0,-1 5 66 15,1 4 254-15,12 3 178 0,1 4 299 16,12 0 345-16</inkml:trace>
  <inkml:trace contextRef="#ctx0" brushRef="#br0" timeOffset="16453.8">26520 4232 212 0,'13'0'630'0,"-7"-9"205"0,1 6 194 15,-7-8 188-15,0 0 281 0,-7-1-283 16,1 2-248-16,-7-1-379 0,-7 5-588 16,1-2 0-16,-1 8 0 0,-6 3 0 0,-1 5 0 15,2 3 0-15,-1 7 0 0,0 0 0 16,0 5 0-16,7-2 0 0,-1 1 0 15,6 4 0-15,2-4 0 0,-1 0 0 0,6-4 0 16,7-3 0-16,0-1 0 0,7-3 0 16,-1-4 0-16,7-7 0 0,1 0 0 0,-2-7 0 15,2 0 0-15,5-7 0 0,-13 2 0 16,8-2 0-16,-8 3 0 0,6 0 0 16,-12 3 0-16,8 5 0 0,-2-1 0 0,0 4 0 15,1 4 0-15,-1 3 0 0,8-3 0 16,-2 7 0-16,2-4 0 0,5 0 0 15,-6-3 0-15,13 0 0 0,-7-4 0 0,1-4 0 16,0-3 0-16,-1-1 0 0,1-6 0 16,-7-5 0-16,0-3 0 0,0-7 0 0,-1 0 0 15,-4-8 0-15,-2 1 0 0,0-9 0 16,1 1 0-16,-7 0 0 0,0-7 0 16,0 1 0-16,0 1 0 0,0-2 0 0,0 7 0 15,-7 3 0-15,7 5 0 0,-6 6 0 16,0 9 0-16,6 3 0 0,-8 7 0 15,8 3 0-15,-6 12 0 0,6 7 0 0,-6 11 0 16,6 7 0-16,0 3 0 0,6 5 0 16,-6 7 0-16,6 0 0 0,8 1 0 0,-1 2 0 15,0-3 0-15,0 4 0 0,7-4 0 16,-8 0 0-16,8-4 0 0,6-3 0 16,1-5 0-16,-8-6 0 0,7-4 0 0,0-7 0 15,0-12 0-15,-7-3 0 0,7-3 0 16,-6-8 0-16,6-7 0 0,-13-1 0 15,7-6 0-15,-8-2 0 0,-5-5 0 0,-7 6 0 16,0-3 0-16,0 3 0 0,-7 5 0 16,1 3 0-16,-6 5 0 0,-2 7 0 0,8 2 0 15,-8 8 0-15,1-1 0 0,1 13 0 16,5-2 0-16,0 1 0 0,1 3 0 16,6 0 0-16,6 4 0 0,1-1 0 0,0-1 0 15,5-3 0-15,1-5 0 0,7-1 0 16,0-8 0-16,-1 1 0 0,7-8 0 15,0 1 0-15,-6-8 0 0,-1-1 0 0,1-2 0 16,-7 3 0-16,0-4 0 0,-7 1 0 16,1 3 0-16,-7 0 0 0,0 7 0 0,0 4 0 15,0 4 0-15,0 3 0 0,0 8 0 16,0-1 0-16,0 6 0 0,6-6 0 16,8 4 0-16,-8-4 0 0,14 1 0 0,-1-7 0 15,1-1 0-15,6-4 0 0,0-6 0 16,0 0 0-16,7-9 0 0,-8 1 0 0,1-12 0 15,0 2 0-15,1-2 0 0,-1-2 0 16,-7 0 0-16,1-1 0 0,-1-2 0 16,0 1 0-16,-5 5 0 0,5 0 0 0,-5 12 0 15,-2-2 0-15,2 9 0 0,-2 3 0 16,2 6 0-16,-8 6 0 0,1 6 0 16,-1 0 0-16,-6 4 0 0,0 1 0 0,-6 2 0 15,-1 1 0-15,-6-1 0 0,6-3 0 16,-5 1 0-16,-2-6 0 0,2 2 0 0,-2-4 0 15,8-5 0-15,-7-1 0 0,7-6 0 16,6-3-649-16,6-7-755 0,0-5-184 16,7-2 193-16,13-9 188 0,7-5 215 15,6-2 403-15,7-6 276 0</inkml:trace>
  <inkml:trace contextRef="#ctx0" brushRef="#br0" timeOffset="16769.88">28558 3957 463 0,'-6'10'843'16,"-1"-3"200"-16,1-3 170 0,-1-4 315 16,0-4-55-16,1 1-458 0,6-4-402 15,-6-4-613-15,-1-4 0 0,7-3 0 16,-7-8 0-16,7-4 0 0,0-2 0 0,0-9 0 16,0-2 0-16,7-9 0 0,0-3 0 15,5-7 0-15,2 0 0 0,5 4 0 0,-5-2 0 16,4 9 0-16,2 7 0 0,-7 7 0 15,1 5 0-15,4 10 0 0,-4 7 0 16,-8 11 0-16,8 8 0 0,-1 7 0 0,6 15 0 16,-6 3 0-16,7 11 0 0,-1 4 0 15,1 10 0-15,12 6 0 0,-6 1 0 0,7 6 0 16,-1-5 0-16,-5-3 0 0,-1 0 0 16,-14-8 0-16,1-4-633 0,-13-10-829 15,-6-8-168-15,-7-10 213 0,-7-5 184 16,1-7 241-16,-1 1 465 0,-6-8 247 15</inkml:trace>
  <inkml:trace contextRef="#ctx0" brushRef="#br0" timeOffset="16941.86">28623 3957 40 0,'-39'-4'646'0,"13"-1"229"0,-7-1 167 16,14-2 143-16,6 2 350 0,7-6-316 16,12 1-351-16,0 0-272 0,14 1-411 15,6-3-185-15,13 3 0 0,0-1 0 0,7 3 0 16,-1-2 0-16,8-1 0 0,-1 0 0 15,-1-4 0-15,2 0-826 0,-7-2-484 16,-7 2-199-16,0 1 163 0,-1-3 193 16,-5 11 179-16,0-5 330 0,0 7 302 15</inkml:trace>
  <inkml:trace contextRef="#ctx0" brushRef="#br0" timeOffset="17101.84">29366 3711 68 0,'0'10'745'0,"0"-2"303"0,0 0 176 15,7-5 192-15,-7 0 295 0,6 5-418 16,0 0-607-16,0 3-686 0,2-1 0 0,4 8 0 15,-5-3 0-15,-1 4 0 0,1 3 0 16,0 0 0-16,-1 0 0 0,0 0 0 16,-6 0 0-16,6 0 0 0,-12-4-216 0,6 4-1128 15,-6-5-214-15,0 0 12 0,-1-3 263 16,0 0 180-16,-6 1 428 0,7-1 316 16</inkml:trace>
  <inkml:trace contextRef="#ctx0" brushRef="#br0" timeOffset="17771.91">24885 5711 5 0,'26'-26'696'16,"0"1"327"-16,-13-1 189 0,1 3 167 0,-14 2 336 16,-8 3-349-16,2 7-571 0,-13 7-795 15,-1 8 0-15,-6 10 0 0,0 9 0 16,0 2 0-16,7 12 0 0,-1 0 0 0,7 7 0 16,0-1 0-16,6 1 0 0,7 0 0 15,7 0 0-15,6-4 0 0,6-3 0 0,7-4 0 16,7-3 0-16,6-8 0 0,7-8 0 15,6-3 0-15,-7-11 0 0,8-7 0 16,-8-8 0-16,-5-7 0 0,-2-7 0 0,-5-8 0 16,-13-7 0-16,-1-7 0 0,-6-11 0 15,-13-4 0-15,-13 0 0 0,0-4 0 16,-13 0 0-16,-7 9 0 0,-5 6 0 0,-2 7 0 16,-5 11 0-16,6 4 0 0,-1 14 0 15,1 5 0-15,7 10 0 0,12 4 0 0,1 11 0 16,12 8 0-16,7 3 0 0,7 11 0 15,5 0 0-15,15 7 0 0,-1 7 0 16,6 8 0-16,7 1 0 0,0 6 0 0,7 1 0 16,-7 2 0-16,-7-3 0 0,7-3 0 15,-13-1 0-15,-6-6 0 0,-7-1 0 0,1-3 0 16,-14-8 0-16,0-3 0 0,-7-4 0 16,0-11 0-16,-6-1-583 0,-7-10-770 15,8-3-190-15,-2-8 143 0,-5-8 216 16,13-10 173-16,-1-7 347 0,7-5 311 15</inkml:trace>
  <inkml:trace contextRef="#ctx0" brushRef="#br0" timeOffset="18203.93">25940 5594 10 0,'13'-15'729'0,"-6"4"319"0,-1 0 190 16,-6-4 195-16,0 5 314 0,-6-1-351 15,6 3-806-15,0 1-590 0,0-1 0 16,0 5 0-16,6 3 0 0,-6 0 0 0,6 3 0 15,2 9 0-15,4-5 0 0,1 8 0 16,0 0 0-16,0 2 0 0,7 3 0 16,-8 1 0-16,8-3 0 0,0 4 0 0,-1-7 0 15,-5-4 0-15,5-4 0 0,-6-3 0 16,0-4 0-16,-7-8 0 0,8-3 0 0,-8-4 0 16,-6-6 0-16,0-1 0 0,0-4 0 15,-6 0 0-15,0 1 0 0,6 0 0 16,-8 2 0-16,8 4 0 0,0 6 0 0,0 1 0 15,0 1 0-15,8 0 0 0,-2 4 0 16,6 0-485-16,8-1-850 0,-1 1-210 16,7 0 105-16,1 3 232 0,11-3 183 15,2-1 344-15,-1 5 319 0</inkml:trace>
  <inkml:trace contextRef="#ctx0" brushRef="#br0" timeOffset="18904.52">26572 5348 55 0,'26'0'571'0,"-7"0"227"0,-5-3 213 15,-2 3 212-15,-5-4 365 0,-7 4-239 0,0 0-288 16,-7 4-526-16,-5 4-535 0,-2-2 0 15,1 5 0-15,-6 4 0 0,0 0 0 0,-8 2 0 16,14 2 0-16,-6 4 0 0,5-2 0 16,2-3 0-16,5 5 0 0,7-5 0 15,0 4 0-15,7-8 0 0,5 1 0 0,2 0 0 16,-1-9 0-16,6-1 0 0,8-1 0 16,-8-8 0-16,7-1 0 0,-6 3 0 0,-1-9 0 15,1 3 0-15,-1-3 0 0,-6-4 0 16,7 4 0-16,-1-3 0 0,-6-4 0 15,6 0 0-15,-5-5 0 0,5-3 0 0,-6 1 0 16,6-8 0-16,-5 0-20 0,-8-11-40 16,1 0 67-16,0-11 45 0,-7-4-31 15,0 1-21-15,0-1 0 0,-7 4 0 16,0 4 0-16,1 11 0 0,0 3 0 0,6 8 0 16,-8 3 0-16,8 8 0 0,-6 7 0 15,6 7 0-15,0 4 0 0,0 8 0 0,0 6 0 16,6 8 0-16,-6 3 0 0,8 12 0 15,4 4 0-15,-5-1 0 0,6 7 0 16,-7-2 0-16,7-1 0 0,1-1 0 0,-2-2 0 16,2-1 0-16,5-7 0 0,1 0 0 15,6-3 0-15,0-8 0 0,7-7 0 16,-7-1 0-16,6-7 0 0,1-7 0 0,-8-4 0 16,1-3 0-16,-6-3 0 0,0-5 0 15,-1-4 0-15,-5 4 0 0,-8-3 0 0,6-1 0 16,-5 9 0-16,-7-1 0 15,7 3 0-15,-1 1 0 0,1 7 0 0,-1 0 0 16,-6 4 0-16,14 3 0 0,-8 0 0 0,6-3 0 16,2 3 0-16,5 0 0 0,1-2 0 15,0-2 0-15,6 1 0 0,-7-4 0 0,13-4 0 16,-5 1 0-16,-1-5 0 0,0 1 0 16,0-4 0-16,-1 0 0 0,-5-1 0 15,-6-2 0-15,-1 3 0 0,-13-3 0 0,6 3 0 16,-12 3 0-16,-1 2 0 0,-6 1 0 15,0 10 0-15,-7 1 0 0,8 2 0 16,-2 5 0-16,1 7 0 0,1-3 0 0,4 2 0 16,2-1 0-16,6 4 0 0,6-3 0 15,2-4 0-15,4-1 0 0,1-3 0 0,13 1 0 16,0-9 0-16,7 0 0 0,-1-3 0 16,14-3 0-16,-7-5 0 0,6-6 0 15,1-4-694-15,7-5-681 0,-2-3-189 16,2-6 173-16,5-1 186 0,1 0 209 15,6 7 403-15,6 0 277 0</inkml:trace>
  <inkml:trace contextRef="#ctx0" brushRef="#br0" timeOffset="19192.54">28793 5136 481 0,'-7'11'885'0,"0"-4"222"16,7-2 157-16,-6-5 364 0,6-5-123 15,6 2-445-15,1-5-799 0,-7-3-261 0,13-4 0 16,-7-6 0-16,2-2 0 0,-2-6 0 15,0-4 0-15,-6-3 0 0,7-5 0 16,-1 1 0-16,1 0 0 0,-1-4 0 0,7 4 0 16,-7-4 0-16,2 7 0 0,4 1 0 15,-5 6 0-15,0 8 0 0,-1 3 0 0,7 4 0 16,-7 12 0-16,8 3 0 0,-2 8 0 16,2 2 0-16,-2 9 0 0,1 7 0 15,1 0 0-15,6 6 0 0,-8 5 0 0,8 2 0 16,-1 6 0-16,-5-1 0 0,-2 4 0 15,-5-4 0-15,-7-4-715 0,-7-4-713 16,-13-6-165-16,1-5 200 0,-7-2 167 16,-6-5 234-16,-1 0 455 0,7-3 252 15</inkml:trace>
  <inkml:trace contextRef="#ctx0" brushRef="#br0" timeOffset="19480.57">28845 5186 4 0,'0'-2'547'0,"6"-9"164"0,13-1 105 0,1-6 66 15,6-3 37-15,13-5-148 0,0-7-274 16,7 4-216-16,-1-8-119 0,1 7-39 15,-7 1 51-15,7 7 109 0,-7 4 92 16,0 4 81-16,-7 6 40 0,1 4-12 16,-13 8-274-16,6 4-210 0,-13-1 0 0,-7 7 0 15,1 4 0-15,-7 1 0 0,0 6 0 16,-7 0 0-16,1 6 0 0,-7-6 0 0,7 5 0 16,-2-1 0-16,8-4 0 0,0-3 0 15,0 0 0-15,8 0 0 0,4-3 0 16,8-5 0-16,-1 1 0 0,14-8 0 0,-1 0 0 15,1-3 0-15,13-8 0 0,-7 1 0 16,-1-1 0-16,9-7 0 0,-9 0 0 0,1 0 0 16,-5 0 0-16,-2-3 0 0,-13-1 0 15,-5 4-1311-15,-2-7-236 0,-18 3-46 16,-8 1 310-16,-5-1 153 0,-13 4 367 16,-14-4 358-16</inkml:trace>
  <inkml:trace contextRef="#ctx0" brushRef="#br0" timeOffset="20119.62">24761 6938 283 0,'7'-7'849'15,"-1"-1"255"-15,-6 5 155 0,-6-4 297 16,-7 3 90-16,-7 8-505 0,1 3-788 0,-7 4-353 15,6 7 0-15,0 0 0 0,1 8 0 16,6 3 0-16,6 5 0 0,7-2 0 16,0-3 0-16,14 5 0 0,-2-5 0 0,15-3 0 15,-1-4 0-15,13-3 0 0,0-9 0 16,13-6 0-16,-7-4 0 0,1-8 0 0,-1-7 0 16,1-6 0-16,-1-8 0 0,-12-5 0 15,-1-3 0-15,-5-6 0 0,-14-5 0 16,0-6 0-16,-7-2 0 0,-12-1 0 15,0-3 0-15,-21-3 0 0,1 9 0 0,-6 6 0 16,-7 8 0-16,-7 7 0 0,7 11 0 16,-6 11 0-16,5 4 0 0,8 10 0 0,5 8 0 15,8 8 0-15,13 6 0 0,6 5 0 16,13 6 0-16,7 4 0 0,12 4 0 0,7 0 0 16,7 0 0-16,5 4 0 0,2 0 0 15,-1 2 0-15,-7 3 0 0,2 1 0 16,-15-2 0-16,1 0 0 0,-15-6 0 0,-10-2 0 15,-2-4 0-15,-6-3 0 0,0-4 0 16,-14-3 0-16,8-5 0 0,-6-3 0 16,-2-4 0-16,1-3 0 0,7-7 0 0,-8-5 0 15,8 1 0-15,0-8 0 0,6-7-416 16,0-7-1012-16,6-7-193 0,0-5 177 16,14-10 237-16,-1-7 204 0,7-5 360 15,14-7 301-15</inkml:trace>
  <inkml:trace contextRef="#ctx0" brushRef="#br0" timeOffset="21164.71">25647 6931 52 0,'33'-15'652'0,"-7"5"222"16,-7 2 174-16,1 4 176 0,0 4 393 16,-1 0-321-16,0 8-342 0,0-1-480 15,1 4-474-15,0-3 0 0,-1 2 0 0,1 1 0 16,0 0 0-16,-1-4 0 0,-6 1 0 16,6-4 0-16,1-4 0 0,-7-4 0 15,0 1 0-15,6-9 0 0,-5-2 0 16,-8-1 0-16,8-7 0 0,-8-1 0 0,0-2 0 15,1 0 0-15,-1-1 0 0,-6-3 0 16,0 3 0-16,0 5 0 0,0 2 0 0,7 4 0 16,-7 0 0-16,7 8 0 0,5 0 0 15,-5 0 0-15,12 3-595 0,-6 0-750 16,13 1-198-16,0 3 159 0,7 0 225 16,7 0 175-16,5 0 290 0,0 0 368 15,1 0 429-15,-1-5 310 0,-5 5 240 16,-8-6 224-16,-5 2 212 0,-2 0 247 0,-12-2-23 15,0 1-207-15,1 1-201 0,-14 1-670 16,0 3-235-16,-8 7 0 0,-4 1 0 16,-8 3 0-16,1 7 0 0,-1 0 0 0,1 4 0 15,-1 0 0-15,0-3 0 0,8 3 0 16,-2 0 0-16,2-4 0 0,12 1 0 0,-7-5 0 16,7 0 0-16,7-3 0 0,-1-3 0 15,7-1 0-15,6-7 0 0,1 0 0 16,0-4 0-16,-1 1 0 0,7-5 0 0,-6 1 0 15,-1 0 0-15,1-4 0 0,0 3 0 16,5-3 0-16,-5 0 0 0,0 0 0 16,-1-3 0-16,7-1 0 0,-6-3 0 0,-1-1 0 15,1-6 0-15,0-1 0 0,-8 1 0 16,2-9 0-16,5-1 0 0,-6-7 0 0,-6 3 0 16,-1-10 0-16,0 2 0 0,1 3 0 15,-14-3 0-15,7 3 0 0,-6 3 0 16,0 4 0-16,-1 9 0 0,0 5 0 0,1 5 0 15,-1 10 0-15,1 5 0 0,0 11 0 16,-1 2 0-16,0 12 0 0,1 4 0 16,6 7 0-16,0 7 0 0,0 0 0 0,6 8 0 15,1-4 0-15,0 5 0 0,5-2 0 16,1-7 0-16,1 0 0 0,5-7 0 0,0-4 0 16,8-7 0-16,-1 0 0 0,13-11 0 15,-7-4 0-15,1-3 0 0,6-8 0 16,-7-3 0-16,8-4 0 0,-14-3 0 0,-1-5 0 15,1 1 0-15,-12-1 0 0,5 1 0 16,-12 4 0-16,6 3 0 0,-7 4 0 16,0-1 0-16,2 4 0 0,-2 4 0 0,0 0 0 15,1 4 0-15,6-1 0 0,0 2 0 16,-1-2 0-16,2 1 0 0,6-4 0 0,-1 0 0 16,7-4 0-16,0-4 0 0,0 1 0 15,1 0 0-15,-2-4 0 0,-5-3 0 16,0-1 0-16,-1 0 0 0,-6 1 0 0,0 2 0 15,-7 1 0-15,1 4 0 0,-7 0 0 16,0 2 0-16,0 10 0 0,-7-2 0 0,1 1 0 16,0 7 0-16,-1-4 0 0,1 5 0 15,6-5 0-15,0 4 0 0,6-4 0 16,1 0 0-16,5-3 0 0,2-1 0 0,5-3 0 16,7 0 0-16,-6-3 0 0,6-1 0 15,-7-3 0-15,1-4 0 0,6 4 0 16,-13-8 0-16,6 0 0 0,-12-4 0 0,-1 5 0 15,1 3 0-15,-14 4 0 0,1 0 0 16,-7 7 0-16,0 7 0 0,-6 5 0 0,-8 2 0 16,14 4 0-16,-6 4 0 0,13 0 0 15,-2 3 0-15,2-2 0 0,12-5 0 16,8 0 0-16,-1 0 0 0,6-2 0 0,14-10 0 16,-1-1 0-16,7-2 0 0,0-6 0 15,7-5 0-15,-1-2 0 0,1-9 0 16,0-4-1125-16,6-2-414 0,0-1-100 15,0-6 330-15,14-2 147 0,-1 6 357 0,6 2 377 16</inkml:trace>
  <inkml:trace contextRef="#ctx0" brushRef="#br0" timeOffset="21442.73">28884 6403 126 0,'6'8'779'0,"8"-2"255"16,-8-6 168-16,0-6 210 0,7-2 286 15,1 2-486-15,-2-10-484 0,2-2-728 16,-2-4 0-16,1 0 0 0,1-7 0 0,-2 0 0 15,2-9 0-15,-1 1 0 0,0-6 0 16,-7-4 0-16,13-5 0 0,-5-3 0 0,-1 1 0 16,-7 3 0-16,7-1 0 0,-6 8 0 15,6 8 0-15,-6 6 0 0,-1 8 0 16,0 4 0-16,-6 7 0 0,7 7 0 0,6 8 0 16,-7 10 0-16,7 12 0 0,1 4 0 15,6 7 0-15,-2 2 0 0,9 5 0 0,-1 4 0 16,0-1 0-16,0-3 0 0,-7 4 0 15,1-8 0-15,-7-3-164 0,-7-3-1156 16,-6-7-224-16,-6 0-15 0,-7-1 286 16,-1-4 176-16,-11-1 378 0,-1 1 337 15</inkml:trace>
  <inkml:trace contextRef="#ctx0" brushRef="#br0" timeOffset="21810.76">29223 6371 390 0,'-20'10'757'0,"1"-6"249"16,5-4 204-16,2-4 279 0,12-3 31 0,0-7-387 15,12-2-447-15,8-1-686 0,6-6 0 16,13 1 0-16,0-3 0 0,7-1 0 15,-1-2 0-15,8-3 0 0,5 2-404 0,-6 3-81 16,14 5 26-16,-15-2 52 0,8 9 67 16,-13 3 81-16,-7 7 89 0,0 1 98 15,-13-2 93-15,-6 5 109 0,-14 5 100 16,-6-5 72-16,-6 7 50 0,-2-3 14 16,-4 3-22-16,-1 1-71 0,-7-2-79 0,8 6-63 15,4 2-49-15,2-3-45 0,6 4-23 16,0 3-13-16,14-2-8 0,-8 2-10 15,13-1-3-15,1 2 5 0,0-1 2 16,-1-3-2-16,7 3 3 0,-6-3 14 16,-1 3 64-16,7 1 51 0,-13-1-84 0,6 1-33 15,-5-1 0-15,-1 0 0 0,-7 0 0 16,1 0 0-16,-7 1 0 0,0 3 0 16,-7-4 0-16,1 4 0 0,-7-4 0 0,-7 0 0 15,0 5 0-15,1-9 0 0,-1 4 0 16,1-4 0-16,-1-2 0 0,1-1 0 15,6-7-574-15,7-8-875 0,6-2-176 0,12-3 214 16,8-1 183-16,13-2 223 0,18 1 443 16,2 0 263-16</inkml:trace>
  <inkml:trace contextRef="#ctx0" brushRef="#br0" timeOffset="21924.77">30434 6557 186 0,'38'4'765'0,"2"-4"250"16,-13-4 177-16,-9 4 210 0,-4-3 215 15,-1 3-449-15,-1 0-441 0,-4 0-608 16,-2 0-119-16,0-4-489 0,-6 4-647 0,0-3-284 15,6-2-39-15,-12-2 252 0,0 4 123 16,0-5 289-16,-2 1 372 0</inkml:trace>
  <inkml:trace contextRef="#ctx0" brushRef="#br0" timeOffset="80834.86">2064 16826 311 0,'13'-18'715'0,"-6"-9"209"0,-1 2 216 15,-6 0 230-15,0-1 122 0,-6 4-343 0,-1 4-293 16,-12 3-622-16,5 8-234 0,-5 3 0 15,-1 8 0-15,-6 11 0 0,7 3 0 0,-7 11 0 16,0 8 0-16,6 11 0 0,1 3 0 0,-1 3 0 16,7 2 0-16,0-2 0 0,7 2 0 15,6-9 0-15,0 1 0 0,6-5 0 0,7-2 0 16,0-8 0-16,13 0 0 0,-6-8 0 0,5-2 0 16,8-9 0-16,7-6 0 0,-1-5 0 15,13-6 0-15,-7-8 0 0,7-12 0 0,-6-2 0 16,6-12 0-16,-7-10 0 0,1-7 0 0,-13-10 0 15,-7-9 0-15,-6-4 0 0,-8-4 0 16,-12 1 0-16,-12-1 0 0,-8 5 0 0,-6 6 0 16,-1 8 0-16,-11 10 0 0,-1 16 0 15,-7 10 0-15,7 15 0 0,-7 11 0 0,13 11 0 16,-5 11 0-16,11 7 0 0,8 12 0 16,0 3 0-16,12 11 0 0,1 3 0 0,12 9 0 15,7 2 0-15,0 0 0 0,13 5 0 0,0-5 0 16,6-6 0-16,-5-1 0 0,11-11 0 15,-4 0 0-15,-2-7 0 0,-6-7 0 0,0-8 0 16,-6 1 0-16,0-8 0 0,-8-8-375 16,-6-3-1093-16,8-4-192 0,-1-7 213 0,-1-3 277 15,-4-12 212-15,11-7 296 0,0-11 310 16</inkml:trace>
  <inkml:trace contextRef="#ctx0" brushRef="#br0" timeOffset="81046.88">2826 16416 148 0,'7'-70'779'0,"-7"8"295"15,0 11 155-15,-7 14 217 0,7 15 244 16,7 7-538-16,-7 18-479 0,6 16-673 16,0 11 0-16,1 14 0 0,-7 10 0 0,7 9 0 15,-1 7 0-15,0 11 0 0,8 2 0 16,-8 5 0-16,1 4 0 0,6-4 0 0,0-4 0 16,7-4 0-16,-1-10 0 0,1-8 0 15,12-7 0-15,-6-11 0 0,7-11 0 0,6-6 0 16,-1-14-266-16,2-13-1054 0,-1-7-252 15,6-11 101-15,7-15 312 0,-5-11 184 16,-2-15 231-16,-6-10 282 0</inkml:trace>
  <inkml:trace contextRef="#ctx0" brushRef="#br0" timeOffset="81289.89">3562 16808 178 0,'7'-66'524'0,"-7"11"174"0,-7 11 161 0,-6 7 153 16,-6 11 139-16,-1 8 0 0,0 11-154 16,1 11-151-16,6-1-166 0,-6 12-585 0,5 4-95 15,8 2 0-15,-1 5 0 0,7-1 0 16,7 1 0-16,-1 3 0 0,8 2 0 15,11-6 0-15,-5 4 0 0,6-4 0 0,0 1 0 16,0-4 0-16,1 3 0 0,-2-2 0 0,1 2 0 16,-6 1 0-16,-1-1 0 0,-6-3 0 15,-6 5 0-15,-7-6 0 0,0 2 0 0,-7-2 0 16,-6-3 0-16,-6 1 0 0,-1-5 0 16,-6 1 0-16,7-1 0 0,-1 2 0 0,0-6 0 15,7-2 0-15,1-1 0 0,5-7 0 16,7-4-1456-16,7-7-224 0,12 1 52 15,7-13 284-15,13-2 241 0,13-8 503 16,7 3 281-16</inkml:trace>
  <inkml:trace contextRef="#ctx0" brushRef="#br0" timeOffset="81439.92">4011 17017 108 0,'40'-5'713'15,"-15"2"305"-15,-5 6 223 0,-7 2 230 16,-13 5 319-16,0 5-436 0,-13 4-858 0,0 3-496 16,0-1 0-16,-6 5 0 0,-7 0 0 15,6 3 0-15,-6-3 0 0,13-4 0 0,-1 0 0 16,8 0 0-16,0-7 0 0,6-1 0 0,0-3 0 15,0-8-88-15,6-6-1440 0,8-5-185 16,5-3 109-16,7-3 299 0,6-8 269 16,14-4 465-16,0 1 268 0</inkml:trace>
  <inkml:trace contextRef="#ctx0" brushRef="#br0" timeOffset="81737.93">4428 16936 328 0,'33'-59'698'0,"-14"5"247"16,1 2 257-16,-7 8 263 0,-13 7 90 15,0 8-333-15,-13 7-446 0,-7 12-776 16,-5 5 0-16,-8 10 0 0,-7 5 0 0,1 9 0 15,1 6 0-15,-1 4 0 0,13 8 0 16,-1 0 0-16,8 3 0 0,6-4 0 0,7 1 0 16,-2-5 0-16,16-5 0 0,-2-5 0 15,7-4 0-15,6-4 0 0,8-9 0 0,-1-5 0 16,-1-8 0-16,1-7 0 0,7-3 0 16,-1-4 0-16,-5-3 0 0,-1-5 0 0,0 1 0 15,-7 0 0-15,-6 3 0 0,0 8 0 16,1 0 0-16,-8 10 0 0,0 0 0 0,1 8 0 15,-7 5 0-15,7 6 0 0,-7 3 0 16,6 4 0-16,0 1 0 0,1-1 0 0,-1 1 0 16,8-2 0-16,-8 3 0 0,8-6 0 15,-8-3 0-15,0-9 0 0,7-4-488 16,0-6-1098-16,6-9-154 0,1-10 228 0,13-2 248 16,-1-8 373-16,7-6 417 0</inkml:trace>
  <inkml:trace contextRef="#ctx0" brushRef="#br0" timeOffset="81927.95">4976 16408 173 0,'-8'-36'896'0,"2"3"244"0,6 11 127 16,0 11 269-16,0 14 173 0,0 9-560 0,6 13-828 16,2 8-321-16,4 4 0 0,-5 10 0 15,6 5 0-15,0 2 0 0,-1 8 0 0,8 5 0 16,0 3 0-16,-1-1 0 0,1 8 0 16,0-4 0-16,-14-4 0 0,1 1 0 0,-7-4 0 15,-7-3 0-15,-13-9 0 0,-6-2 0 16,-13-8 0-16,1-7 0 0,-15-12 0 0,14-11-1029 15,-7-9-638-15,7-17-43 0,13-6 293 16,20-15 205-16,26-7 530 0,12-4 319 16</inkml:trace>
  <inkml:trace contextRef="#ctx0" brushRef="#br0" timeOffset="82167.97">5913 16661 113 0,'45'-25'725'0,"-11"6"169"15,-15 1 89-15,1 6 48 0,-8 5 226 16,2 11-434-16,-2-1-382 0,-5 9-211 0,6 6-219 15,-13 1-222-15,0 6-145 0,0 1-79 16,0 4-19-16,-6 2 49 0,6-2 191 16,-7-1 269-16,0 0 232 0,1-4 208 15,0 1 125-15,-2-8 15 0,8 1-47 0,0-4-74 16,0-7-101-16,8-2-262 0,4 2-151 16,2-8 0-16,-1-4 0 0,13-3 0 0,-7-4 0 15,1-4 0-15,-1-4 0 0,0 1-649 16,1-3-491-16,0-5-244 0,-1 0-13 15,1-3 217-15,6-1 111 0,7 1 285 16,-1 3 368-16</inkml:trace>
  <inkml:trace contextRef="#ctx0" brushRef="#br0" timeOffset="82675.02">6141 16705 560 0,'-19'0'792'0,"5"0"229"0,-5-4 221 15,13 1 349-15,-1-5-205 0,7 5-293 16,13-4-587-16,0 3-506 0,7-4 0 16,-1 1 0-16,13 4 0 0,2-1 0 0,-2 0 0 15,7 1 0-15,-6 6 0 0,-1 1 0 16,-6 0 0-16,-13 3-349 0,-7 4-1035 0,-6 0-188 15,-19 7 55-15,-1 0 245 0,-6 5 227 16,-6 2 411-16,5 4 297 0</inkml:trace>
  <inkml:trace contextRef="#ctx0" brushRef="#br0" timeOffset="82792.02">6207 16862 30 0,'-20'30'418'0,"0"-4"201"15,1-4 149-15,5-4 150 0,8 0 157 16,0 0 152-16,6-3-107 0,12-4-132 0,2 0-121 16,11-4-706-16,1-3-161 0,14 0 0 15,-1-4 0-15,13-4 0 0,-6 0 0 0,6-3 0 16,-1-7-785-16,2-9-780 0,-1 2-121 15,7-12 280-15,0-3 173 0,-2-6 382 16,9-2 398-16</inkml:trace>
  <inkml:trace contextRef="#ctx0" brushRef="#br0" timeOffset="83052.05">7124 16624 505 0,'0'-3'906'0,"-6"-1"252"0,6 4 135 0,-6 0 370 16,12 4-187-16,-6 4-466 0,13 6-830 15,0 4-180-15,7 4 0 0,-1 4 0 16,7 7 0-16,-6-4 0 0,6 4 0 0,-1 0 0 15,2-3 0-15,-7-5 0 0,-1-3 0 0,0-7 0 16,-5-4 0-16,-1-8 0 0,-7-6 0 16,7-12 0-16,-6-4 0 0,5-6 0 0,-5-4 0 15,0-12 0-15,6-2 0 0,-7-5 0 16,1-4 0-16,6-3 0 0,-7 4 0 0,-6 4 0 16,6 3 0-16,2 10 0 0,-2 9 0 15,7 3 0-15,0 11 0 0,0 4 0 0,7 11 0 16,-8-1 0-16,2 1 0 0,-2-1-1426 15,1-3-214-15,1-3 20 0,-2-1 245 16,8-3 236-16,6 0 534 0,13-2 283 16</inkml:trace>
  <inkml:trace contextRef="#ctx0" brushRef="#br0" timeOffset="83361.07">8310 15936 199 0,'-6'-22'889'15,"-2"-11"248"-15,-4-4 129 0,-1-3 275 16,0 2 165-16,6 2-606 0,-13 4-747 16,8 7-353-16,-8 8 0 0,1 15 0 0,-14 13 0 15,7 14 0-15,-14 12 0 0,2 22 0 16,-1 17 0-16,6 20 0 0,-5 14 0 0,5 3 0 15,13 8 0-15,7 4 0 0,6-1 0 16,14-2 0-16,12-14 0 0,14-5 0 16,6-7 0-16,19-8 0 0,15-8 0 0,4-3 0 15,8-10 0-15,7-9 0 0,11-7-756 0,15-15-866 16,12-17-136-16,7-15 383 0,13-19 204 16,6-22 323-16,-13-10 398 0</inkml:trace>
  <inkml:trace contextRef="#ctx0" brushRef="#br0" timeOffset="83729.1">9527 16456 543 0,'-25'-26'774'0,"-1"4"208"16,-7-3 210-16,1 3 309 0,-2 4-151 0,2 4-296 15,-1 6-259-15,8 4-795 0,-8 11 0 16,8 8 0-16,-8 2 0 0,13 10 0 0,-6 2 0 15,13 4 0-15,0 1 0 0,0 2 0 16,13-3 0-16,6 3 0 0,7-3 0 0,7-3 0 16,0-1 0-16,12-4 0 0,1 1 0 15,-1-4 0-15,7 0 0 0,0 0 0 16,1-4 0-16,5 1 0 0,-6-5 0 0,-6 1 0 16,-8-4 0-16,2 0 0 0,-21-4 0 15,1 0 0-15,-20-3 0 0,-6 1 0 0,-8 2 0 16,-5-4 0-16,-8 1 0 0,1 3 0 0,-6-3 0 15,-1 3 0-15,7 0 0 0,-7 1 0 16,7-1 0-16,1 0 0 0,-1 1 0 0,13-1 0 16,-7-3 0-16,13-1 0 0,0-3 0 15,8-7-1253-15,5 0-428 0,7-8-3 16,7 0 342-16,5-7 240 0,8-4 432 16,13 1 314-16</inkml:trace>
  <inkml:trace contextRef="#ctx0" brushRef="#br0" timeOffset="83963.12">9827 15837 222 0,'0'-48'895'15,"-6"-7"235"-15,0 4 122 0,12 11 265 0,0 10 164 16,14 16-633-16,-1 10-602 0,14 11-446 16,-1 20 0-16,8 5 0 0,5 16 0 15,-5 14 0-15,5 15 0 0,-6 15 0 0,-7 2 0 16,-6 9 0-16,-6 8 0 0,-7 6 0 15,-13 7 0-15,-13 0 0 0,-7-3 0 0,-12-7 0 16,-13-11 0-16,-8-5 0 0,-12-2 0 16,-7-12-198-16,1-11-1300 0,-1-14-197 0,0-12 97 15,1-13 262-15,12-13 321 0,0-13 475 16,14-12 254-16</inkml:trace>
  <inkml:trace contextRef="#ctx0" brushRef="#br0" timeOffset="85227.22">11038 16701 75 0,'-25'4'617'16,"-1"-8"189"-16,0-3 183 0,6-7 180 0,7 2 352 15,7 2-300-15,6-1-259 0,12 0-200 16,1-1-693-16,21 1-69 0,-2 4 0 15,13 0 0-15,8-5 0 0,-2 9 0 0,8-4 0 16,-1-1 0-16,-5 1 0 0,-1 4 0 16,0-5 0-16,-13 5 0 0,-6-5-350 0,-14 1-1038 15,-6 0-202-15,-20-4 94 0,-5 2 268 16,-15 3 203-16,-5-1 362 0,-7 0 311 16,-7 2 448-16,-5 3 271 0,-2-6 197 15,-6 4 153-15,7 0 131 0,1 4 130 16,11 0-81-16,7 8-21 0,14 0-115 15,6 9-119-15,0 2-50 0,13 6-86 0,6 8-258 16,1 0-248-16,6 4 0 0,-6 0 0 0,5 3 0 16,2-4 0-16,-2 1 0 0,2 0 0 15,-1-5-1278-15,7-2-324 0,-1-1-54 16,0-7 318-16,8 0 219 0,-1-3 417 16,0-9 329-16</inkml:trace>
  <inkml:trace contextRef="#ctx0" brushRef="#br0" timeOffset="85622.26">12583 17130 358 0,'-34'29'477'0,"9"0"85"16,5 1 82-16,0-5 46 0,14-2-138 15,0-5-39-15,6 0 91 0,0-3 94 16,6-8 54-16,0-2 41 0,8-14-14 0,-2-2-45 16,2-3-699-16,-1-12-35 0,-1-3 0 15,8-7 0-15,-6-9 0 0,5-10 0 0,7-7 0 16,-6-7 0-16,6-16 0 0,-1-6 0 0,1-8 0 16,1 0 0-16,-1 0 0 0,6 11 0 15,-6 7 0-15,1 15 0 0,-2 15 0 16,-5 18 0-16,6 14 0 0,-6 19 0 0,-1 19 0 15,7 14 0-15,-6 15 0 0,6 7 0 16,-1 11 0-16,2 10 0 0,5 2 0 0,1 6 0 16,-1 0 0-16,2-3 0 0,-2 0 0 15,1-8 0-15,-15-4 0 0,-4-6 0 0,-8-12 0 16,-12-4-1389-16,-1-11-341 0,-6-9 49 16,-7-9 316-16,8-14 274 0,-8-11 512 15,-5-5 272-15</inkml:trace>
  <inkml:trace contextRef="#ctx0" brushRef="#br0" timeOffset="85773.27">12855 17112 221 0,'-57'-14'815'0,"11"-1"254"0,0-4 211 0,14 1 320 16,12-1 187-16,14 4-507 0,18 1-1141 15,8 0-139-15,13-2 0 0,12-1 0 0,14 2 0 16,6-3 0-16,7-1 0 0,-1-3 0 16,7 4 0-16,0-4 0 0,-6-7 0 0,0-8-888 15,-7-11-672-15,0-7-146 0,0-11 354 16,0-7 150-16,0 0 366 0,0 3 392 15</inkml:trace>
  <inkml:trace contextRef="#ctx0" brushRef="#br0" timeOffset="85929.28">13806 16269 113 0,'27'-40'487'16,"-14"7"263"-16,-20 4 262 0,-6 10 188 16,-7 16 329-16,-6 10-158 0,1 12-301 0,5 9-411 15,-6 16-659-15,0 8 0 0,7 7 0 16,5 10 0-16,-5 12 0 0,6 2 0 0,6 6 0 16,7 3 0-16,0-1 0 0,0 1 0 15,7 3 0-15,6 0 0 0,0-3 0 0,7-12 0 16,-1-3 0-16,7-11 0 0,0-11 0 15,7-7-419-15,5-15-1211 0,2-12-156 0,18-10 290 16,-6-6 234-16,13-21 372 0,8-10 418 16</inkml:trace>
  <inkml:trace contextRef="#ctx0" brushRef="#br0" timeOffset="86221.31">14745 16874 82 0,'6'-77'607'0,"-19"7"177"0,-6 8 144 15,-14 14 118-15,-6 11 265 0,-7 12-252 16,7 13-235-16,-7 12-163 0,7 8-112 15,1 14-209-15,-1 4-340 0,5 6 0 0,15 5 0 16,-1 0 0-16,8 0 0 0,6 0 0 16,12-1 0-16,0 1 0 0,14-1 0 0,-1-3 0 15,7-3 0-15,0-1 0 0,7-4 0 0,-1-3 0 16,7 0 0-16,-6 1 0 0,7-5 0 16,-8 0 0-16,-6-3 0 0,-1-1 0 15,-5-3 0-15,-13 0 0 0,-1-3 0 0,-19 4 0 16,1-6 0-16,-14 5 0 0,-7-3 0 0,1 3 0 15,-8-4 0-15,7 4 0 0,-6-4 0 16,13 8 0-16,0-4 0 0,1 0 0 0,5-1 0 16,6-2 0-16,8-1-1523 0,12-3-219 15,8-8 110-15,6 0 300 0,19-2 287 16,13-2 474-16,6 1 268 0</inkml:trace>
  <inkml:trace contextRef="#ctx0" brushRef="#br0" timeOffset="86364.32">14887 17273 521 0,'27'7'807'0,"-8"0"235"16,-6 1 237-16,-13 6 384 0,-6 6-118 15,-7-3-352-15,0 5-1052 0,-6 0-141 0,-8 4 0 16,1-5 0-16,6 5 0 0,-6-3 0 0,7-1 0 16,6-1 0-16,6-2 0 0,1-5 0 15,6-3 0-15,0-3 0 0,6-8-375 0,8-8-1223 16,5-3-168-16,7-3 302 0,13-8 260 16,1-4 277-16,11-7 385 0,8 0 253 15</inkml:trace>
  <inkml:trace contextRef="#ctx0" brushRef="#br0" timeOffset="86628.34">15376 17167 30 0,'65'-69'535'0,"-6"-2"192"15,-13 9 190-15,-14 8 155 0,-19 10 242 16,-7 7-77-16,-18 15-203 0,-15 7-174 16,-5 15-395-16,-13 7-465 0,-1 8 0 0,-7 11 0 15,8 0 0-15,0 6 0 0,5 5 0 0,8-5 0 16,13-2 0-16,-1 3 0 0,14-8 0 16,12 2 0-16,0-9 0 0,14-4 0 0,-1-6 0 15,7-1 0-15,7-11 0 0,7 1 0 16,-8-8 0-16,7 0 0 0,-13-4 0 0,7 4 0 15,-15-3 0-15,9 7 0 0,-14-1 0 16,0 4 0-16,7 4 0 0,-14 4 0 0,7 4 0 16,0 2 0-16,0 1 0 0,1 0 0 15,-8 4 0-15,14-4 0 0,-14 3 0 0,7-6 0 16,-7-1 0-16,1-7 0 0,-7-11-613 16,7-4-1037-16,-1-7-143 0,0-7 384 15,8-4 212-15,-2-4 340 0,15-3 401 0</inkml:trace>
  <inkml:trace contextRef="#ctx0" brushRef="#br0" timeOffset="86800.36">15988 16496 142 0,'7'-33'729'0,"0"7"231"16,-1 12 217-16,7 10 198 0,0 12 334 15,6 10-505-15,-5 11-337 0,12 15-839 0,-7 7-28 16,1 9 0-16,-1 9 0 0,7 4 0 16,-6 8 0-16,0 3 0 0,-1 7 0 0,-13 12 0 15,1 3 0-15,-20 4 0 0,-13 4 0 0,-26-1 0 16,-20-6 0-16,-19-8 0 0,-13-16-479 15,-26-12-1200-15,0-13-142 0,-14-22 263 16,7-14 235-16,7-17 588 0,12-13 315 16</inkml:trace>
  <inkml:trace contextRef="#ctx0" brushRef="#br0" timeOffset="88097.47">8740 11100 321 0,'45'-36'487'0,"-5"-16"93"15,-8 1 92-15,-6-1 71 0,-13 5-186 16,-13 10-109-16,-13 8-6 0,-13 11-45 15,-13 10-111-15,-13 16-71 0,-7 10 55 0,-6 11-16 16,7 8-10-16,-7 10-7 0,12 1 8 16,7 7-11-16,7 4-100 0,20 2-59 15,12 2-30-15,21 7-21 0,12 4-12 16,19 13-7-16,7 5 6 0,20 7-1 16,-7 3 0-16,0 8 2 0,-6-4 8 15,-13 4 2-15,-8 4-4 0,-18-1-1 0,-13-2-4 16,-14-3 2-16,-13-1-12 15,-6 3 4-15,-13-7-4 0,1 0 1 0,-9-8 4 16,2-7 3-16,-1-1 8 0,1-6-3 16,5-5 0-16,8 2-2 0,-1-8 0 15,7 3-2-15,14-3-1 0,5 3 4 16,7 0 5-16,7 1 0 0,5-5-2 16,8-7-8-16,6 1-8 0,0-5-7 0,1 2-6 15,-2-6 2-15,-5 0 4 0,0-2 5 16,-8-4 8-16,-5-1 1 0,-7-2-1 15,-7-1-1-15,1-5 0 0,-8-2 1 16,8 0-2-16,-7-12-16 0,0 1-95 16,0-8-229-16,1-3-400 0,-2-8-337 15,-5-3-142-15,6-8 149 0,-7-3 37 16,1-8 160-16,12-3 306 0,0-4 263 16</inkml:trace>
  <inkml:trace contextRef="#ctx0" brushRef="#br0" timeOffset="94445.4">10251 14602 192 0,'-39'14'272'0,"7"-6"35"16,5 0 26-16,7-5-69 0,8 5-52 16,-2-5-44-16,14 1-30 0,6-4-10 15,14 4 2-15,7-8-1 0,5 0-14 16,13 1 10-16,8-5 26 0,12-3-3 15,7-4-16-15,6-3-18 0,6-1-10 16,20-2-16-16,1-5-37 0,12 4 35 0,6-4 20 16,8 1 9-16,-1 0 3 0,20-1 3 15,-7 3 0-15,1 2-48 0,5-1-28 16,1 1-11-16,7 1-9 0,-1 3-8 16,0 2-7-16,0-4 4 0,1 4 3 15,5 1 5-15,-12-1-7 0,6 5-8 16,-6-6 8-16,6 7 4 0,-6-3-4 15,7-3-11-15,-14 4-9 0,7 4 7 0,-7-4 3 16,0 0-5-16,1 3-6 0,-1 2-5 16,-6-3 12-16,7 3-1 0,-2-5-1 15,8 3 93-15,-6-2 56 0,-8 2 38 16,1 0 14-16,6 5 9 0,-6-5-4 16,6 1-98-16,-6-1-49 0,0 5-30 15,-7-1-10-15,1 4-7 0,-8-3-8 0,1 3-2 16,-7 0-5-16,-6 0-5 0,-7 0-3 15,0 3 3-15,-6-3 8 0,-7 0 10 16,0 4 2-16,1-4-4 0,-8 0-4 16,-6 3-11-16,-7-3-7 0,2 0-7 15,-15 5 3-15,1-5 9 0,-14 3 4 16,1 1 5-16,-1-4 9 0,-6 3 5 16,1 1 1-16,-1-4 2 0,-7 4 4 0,1-4-1 15,-1 0-4-15,-5 0-3 0,5 3-6 16,-6-3-7-16,1 0-5 0,-2 0-2 15,1 0 0-15,0 0-2 0,-6 0 5 16,-7 0 3-16,7-3-4 0,-14 3-1 16,6-4-2-16,2 0-1 0,-8-3 0 15,8-1 0-15,-8-2 4 0,1-1 58 0,-7-4 38 16,6 1 21-16,-6-5 12 0,-6 1 6 16,6-8 2-16,-7 4-52 0,-6-7-36 15,0 4-25-15,7-5-9 0,-8-3-3 16,2 4-5-16,5 3-1 0,-6 1-26 15,6-1-98-15,1 1-161 0,-8 2-232 16,2 1-331-16,6 0-87 0,-8 0 30 0,1-7 38 16,0-3 101-16,0-5 173 15,7-4 257-15</inkml:trace>
  <inkml:trace contextRef="#ctx0" brushRef="#br0" timeOffset="95880.53">10075 14448 32 0,'6'-7'274'0,"-6"0"46"16,0 3 25-16,0 1 14 0,0 3-114 16,-6 3-82-16,6 4-53 0,-7 4-30 15,1 5-3-15,6-3 25 0,-6 3 12 0,-2-1 10 16,8 2 0-16,-6-2 22 0,6 3 1 15,6-4-26-15,-6 1-14 0,14-4-11 16,-8 0-4-16,7 1-33 0,7-4-14 16,6-2-8-16,0 2-6 0,7-5-4 15,6 1-2-15,6-4-3 0,1 0-6 16,-1-4-4-16,7 1-4 0,7-1-2 16,-7 0-7-16,13-7-3 0,1 3 0 0,5-2 49 15,1-5 35-15,6 4 18 0,0-3 14 16,6-1 4-16,-5 0 7 0,-8 4-37 15,8-3-43-15,-8-4-25 0,8 2-11 16,-2 3-5-16,2-3-3 0,-1 2-2 16,7-1 5-16,-7 4 0 0,-7 0-1 15,1 0 1-15,6 0-5 0,-6 4 6 0,-1-4 0 16,8 3 5-16,-1 0 3 0,0 2 3 16,0-2 27-16,6 1 55 0,-5 3 33 15,-8-3 12-15,8 0 2 0,-1 3 6 16,0 0-19-16,-7-3-57 0,8 3-28 15,-1 1-16-15,0-5-5 0,0 5-9 16,1-4-6-16,-2-1-8 0,2 1-2 16,-2 0-1-16,8 0 4 0,-6-1 3 0,5 1 6 15,-6-4 3-15,7 3-4 0,0 0-8 16,-7-2-7-16,1 2-7 0,4 1 0 16,-10 5 1-16,4-7 9 0,2 1 12 15,-8 5 7-15,1-4 4 0,6 3-7 16,-13-3-9-16,7 3-12 0,0-3-12 15,-1 0-5-15,1 3 2 0,0-3 9 0,-1 3 11 16,0 0 7-16,8 1 7 0,-1 0-3 16,-6 3-5-16,6 0-9 0,-6 0-5 15,6 0 0-15,-7 3 1 0,1-3 9 16,0 3 9-16,6-3 8 0,-7 0 6 16,1 4-8-16,0-4-8 0,-1 4-11 15,-6-4-12-15,0 0-6 0,0 3-2 0,-6-3 11 16,0 4 16-16,0-4 7 0,-1 4 9 15,1-4 9-15,0 3-3 0,-1-3-7 16,1 4-11-16,-7 0-3 0,0-1-9 16,0 1-17-16,0-4-2 0,0 4-2 15,-7-1 1-15,1-3 1 0,0 4 10 16,0-4 17-16,-1 4 8 0,-5-1 9 0,5-3 6 16,-7 3 5-16,2 2-3 0,5-5-7 15,-6 0-2-15,1 3-4 0,-1-3-14 16,0 0-8-16,-7 0-6 0,8 0-7 15,-1-3-9-15,-7 3-4 0,1 0 3 16,-1 0 2-16,1 0 1 0,-7 0 5 16,6 3 12-16,-5-3 5 0,-1 0 8 0,-7 0 3 15,7 0 7-15,-6 0 4 0,-1 4 2 16,1-4 1-16,6 0-4 0,-6 0-1 16,-8 0-4-16,8 0-4 0,-7 0-4 15,0 0 76-15,-6-4 85 0,5 4 62 16,-5-3 37-16,-1-2 17 0,1 2 7 15,0-4-71-15,-1 3-84 0,-6-3-60 0,6 0-34 16,2-4-18-16,-2 3-9 0,0-3-5 16,0-4-1-16,1 1-4 0,-7-5 3 15,-7 1-1-15,7 0 2 0,-6-4-32 16,-6 0-143-16,-2 0-248 0,8-1-384 16,-8 3-286-16,1-7-21 0,1-5 78 15,5-12 79-15,7-4 180 0,7-7 295 16</inkml:trace>
  <inkml:trace contextRef="#ctx0" brushRef="#br0" timeOffset="101668.35">21342 9796 130 0,'-6'0'326'16,"-1"0"58"-16,-6 0 45 0,0 4 66 16,-7-1-68-16,-6 1-10 0,0 0 30 15,-7 3 41-15,7 0 72 0,1 5 167 16,-1-6 36-16,6 2-15 0,7-5-58 16,7 0-74-16,6-3-93 0,13 0-502 0,6-3-21 15,14-4 0-15,12 0 0 0,14-8 0 16,6-3 0-16,13-4 0 0,6 0 0 15,15 0 0-15,5-7 0 0,13-1 0 0,1-3 0 16,5 1 0-16,1-5 0 0,-8 0 0 16,2 4 0-16,-7-1 0 0,-14 2 0 15,-12 3 0-15,-7 0 0 0,-19 6 0 0,-13 2 0 16,-14-2 0-16,-19 9 0 0,-7-1 0 16,-12 4 0-16,-13 4 0 0,-7 3 0 0,-14 4 0 15,1 0 0-15,-13 0-273 0,0 4-799 16,-6 0-337-16,5 2-80 0,-12 6 329 15,7-1 128-15,-7 3 189 0,0 5 274 16,0-1 267-16</inkml:trace>
  <inkml:trace contextRef="#ctx0" brushRef="#br0" timeOffset="102111.56">21127 9606 7 0,'13'-5'539'0,"0"-6"181"0,-6 4 147 16,-1-4 146-16,0 4 219 0,1 4-27 15,-7-2-203-15,0 10-182 0,-7 2-155 0,-5 7-544 16,-1 4-121-16,-13 5 0 0,6 2 0 16,-6 5 0-16,-1-2 0 0,9-2 0 0,-9 4 0 15,1-5 0-15,7 1 0 0,6-3 0 16,0-3 0-16,6-1 0 0,0-1 0 16,14-3 0-16,0-3 0 0,6-2 0 0,7 2 0 15,6-5 0-15,6 0 0 0,7 0 0 16,13-3 0-16,0 0 0 0,7-1 0 15,6-3 0-15,0 0 0 0,1 0 0 0,5 4 0 16,-12-1 0-16,-1-3 0 0,-6 5 0 16,0-5 0-16,-13 3 0 0,-6 1 0 15,-7-4 0-15,-13 0-439 0,0 0-861 0,-7-7-236 16,1-1 89-16,-7-3 257 0,7-4 174 16,-7 0 283-16,6 1 344 0</inkml:trace>
  <inkml:trace contextRef="#ctx0" brushRef="#br0" timeOffset="104199.43">23348 9246 76 0,'0'-22'619'0,"6"-3"196"15,-12 0 203-15,6-2 157 0,0 5 328 16,0 4-339-16,0 4-273 0,6 3-226 16,1 3-400-16,12 8-265 0,-5 4 0 0,5 3 0 15,1 4 0-15,6 4 0 0,0-1 0 16,-1 5 0-16,2-1 0 0,-8-4 0 15,8 2 0-15,-1-2 0 0,-7-7 0 0,-6-2 0 16,6-10 0-16,-12-7 0 0,6-1 0 16,-7-9 0-16,-6-4 0 0,7-11 0 0,0 1 0 15,-7-12 0-15,0-3 0 0,0-4 0 16,0-4 0-16,6 1 0 0,1 3 0 16,-7 3 0-16,6 9 0 0,0 6 0 0,2 7 0 15,-2 8 0-15,0 12 0 0,1 2 0 16,-1 8 0-16,7 11 0 0,-6 11 0 15,-1 0 0-15,0 10-63 0,2 2-1017 0,-8-1-290 16,0-4-155-16,6-7 228 0,0 1 110 16,1-9 264-16,19-2 432 0</inkml:trace>
  <inkml:trace contextRef="#ctx0" brushRef="#br0" timeOffset="104462.16">24338 8536 103 0,'6'-37'671'0,"-6"1"254"0,0-1 192 0,0 0 117 16,-6 8 369-16,-1 3-464 0,1 8-316 15,0 7-311-15,-8 11-448 0,8 11-64 16,0 11 0-16,-8 11 0 0,8 11 0 0,-7 7 0 16,7 19 0-16,6 7 0 0,-8 7 0 15,8 0 0-15,8 4 0 0,-8 0 0 16,12 4 0-16,1-4 0 0,1-7 0 0,-2-5 0 15,8-10 0-15,6-8 0 0,-7-10 0 16,14-11 0-16,-7-8-168 0,6-11-713 16,1-6-395-16,7-12-168 0,5-8 177 15,1-10 161-15,5-12 155 0,2-7 296 16,-1-6 306-16</inkml:trace>
  <inkml:trace contextRef="#ctx0" brushRef="#br0" timeOffset="104780.51">25126 8847 459 0,'-6'-44'620'0,"-8"8"127"15,-12 6 96-15,7 5 68 0,-13 6-173 16,-1 8-53-16,7 7-132 0,-7 8-116 16,7 7-97-16,0 3-68 0,6 5-61 15,7 6-59-15,7 2-57 0,0-2-38 0,12 1-19 16,7-1-8-16,0-3-3 0,13 1 5 16,-7-2 13-16,14-3 6 0,-7-3-1 15,7 0-3-15,-7-4 8 0,6-3-3 16,1 2 58-16,-7-6 54 0,7 3 28 15,-13-3-14-15,-2 0-178 0,2-1 0 0,-7 2 0 16,-7-3 0-16,2 2 0 0,-8 7 0 16,-8-3 0-16,-4 3 0 0,-1 3 0 15,-7 5 0-15,0-1 0 0,-6-4 0 0,-7 5 0 16,1 3 0-16,-1-4 0 0,-5 4 0 16,5-4 0-16,-6 4 0 0,7-7 0 15,-1-4-584-15,1-4-697 0,6-7-205 16,6-11 44-16,7-11 212 0,6-11 169 15,14-11 401-15,12-3 310 0</inkml:trace>
  <inkml:trace contextRef="#ctx0" brushRef="#br0" timeOffset="104973.46">25224 8349 174 0,'20'-44'768'0,"-8"0"211"0,8 11 154 16,-7 6 166-16,7 17 304 0,6 7-553 15,-1 10-348-15,8 15-253 0,6 11-415 0,0 11-34 16,0 15 0-16,7 14 0 0,-7 11 0 15,-7 7 0-15,-12 8 0 0,-1 4 0 0,-19 0 0 16,-12 10 0-16,-15 8 0 0,-12 0 0 16,-13-4 0-16,-13-3-144 0,0-16-1021 15,-6-9-265-15,-2-17-119 0,2-9 275 16,0-8 107-16,-2-15 341 0,8-3 387 16</inkml:trace>
  <inkml:trace contextRef="#ctx0" brushRef="#br0" timeOffset="106716.31">22195 14401 178 0,'-39'0'524'0,"0"-11"137"0,-6-1 125 16,5 2 120-16,15 3 16 0,-1-1 69 15,12 1-91-15,8 2-107 0,12 5-118 0,20 5-125 16,20-2-245-16,13 5-305 0,25 3 0 16,13 7 0-16,21 4 0 0,19 4 0 15,19 11 0-15,7 3 0 0,7 4 0 0,5-1 0 16,-5 2 0-16,-14-5 0 0,-13-4 0 16,-6-3 0-16,-13-3 0 0,-13-1 0 15,-14-7 0-15,-5-3 0 0,-27-1 0 0,-7-11 0 16,-19 0 0-16,-13-7 0 0,-13-3 0 15,-7 3 0-15,-12-8 0 0,-13 1 0 16,-7 0 0-16,-14-5 0 0,-5 2-663 0,-8-1-397 16,-12-4-282-16,0 1-41 0,-6-4 255 15,-14-5 119-15,0-3 200 0,-6 4 295 16,-7 1 240-16</inkml:trace>
  <inkml:trace contextRef="#ctx0" brushRef="#br0" timeOffset="107261.36">22032 14353 138 0,'20'-14'446'15,"0"-5"151"-15,6 1 155 0,-7-1 139 16,1 1-1-16,-1 4 116 0,-6 3-13 15,0 4-129-15,-13 7-159 0,0 0-154 0,-13 10-193 16,0 1-358-16,-13 7 0 0,-6 4 0 16,-2 0 0-16,-4 1 0 0,-1-1 0 15,0 0 0-15,-1-1 0 0,1-3 0 0,13-3 0 16,0-4 0-16,7 0 0 0,-1-6 0 16,14 2 0-16,0-4 0 0,6-3 0 15,6 0 0-15,7 0 0 0,13 0 0 0,0 3 0 16,0 2 0-16,13 6 0 0,-7-1 0 15,15 5 0-15,-2 7 0 0,7 0 0 16,-7 3 0-16,14 4 0 0,-7 5 0 0,-7-1 0 16,2 0 0-16,-2 0 0 0,-13-3 0 15,-6-5 0-15,-6 0 0 0,0-7 0 0,-14 1 0 16,-6-4 0-16,0-5 0 0,-6-2-901 16,-7-5-402-16,6-3-196 0,-5 0 167 15,4-3 169-15,2-5 188 0,12 1 357 16,2 0 290-16</inkml:trace>
  <inkml:trace contextRef="#ctx0" brushRef="#br0" timeOffset="109616.55">24964 15225 85 0,'0'29'339'0,"-8"-3"70"15,8 3 79-15,8-3 93 0,-8 0-33 16,6-4-50-16,0-4 5 0,-6-3 24 15,6-4 166-15,-6-4 107 0,0-4 21 0,0-3-28 16,-6-7-63-16,6-4-354 0,-6-7-376 16,0-4 0-16,-2-8 0 0,2-3 0 15,6-3 0-15,-6-8 0 0,6-4 0 0,0-7 0 16,-7-3 0-16,7-1 0 0,0-3 0 16,7 4 0-16,-7 6 0 0,6 8 0 15,0 8 0-15,8 11 0 0,-2 5 0 0,8 13 0 16,-1 14 0-16,7 8 0 0,7 7 0 15,-1 11 0-15,1 7 0 0,7 1 0 0,-1 7 0 16,-1-1 0-16,2 0 0 0,-1 1 0 16,-6 0 0-16,-1-1 0 0,-6-3 0 15,-7-3 0-15,-12-4 0 0,0-5 0 0,-14-6-714 16,-6-3-785-16,0-9-153 0,0-7 204 16,-6-3 188-16,5-1 361 0,-5-6 421 15</inkml:trace>
  <inkml:trace contextRef="#ctx0" brushRef="#br0" timeOffset="109771.57">25171 15312 434 0,'-32'-10'752'0,"-1"-5"226"16,1 5 222-16,5-5 291 0,15 1-19 16,-2 2-353-16,14 1-374 0,14-3-745 0,6 2 0 15,5 1 0-15,15-3 0 0,5 2 0 16,1-2 0-16,5-1 0 0,-4 0 0 16,4-2 0-16,-5-5-213 0,-1-3-1133 0,-5-9-221 15,11-3 10-15,-11-7 296 0,5-7 203 16,1-4 360-16,-7-4 327 0</inkml:trace>
  <inkml:trace contextRef="#ctx0" brushRef="#br0" timeOffset="109933.58">25765 14661 104 0,'19'-52'432'0,"-13"9"236"16,-6 6 205-16,-6 7 222 0,-1 5 259 16,1 7-50-16,-8 7-203 0,2 7-237 15,-1 11-468-15,0 11-396 0,6 9 0 0,-6 9 0 16,6 12 0-16,-5 7 0 0,5 3 0 16,7 4 0-16,0 4 0 0,0 4 0 15,0-4 0-15,13 0 0 0,-7 0 0 0,8 0 0 16,5-7 0-16,-6-5 0 0,6-7 0 15,-5-5-988-15,12-6-527 0,-1-3-140 16,9-8 279-16,-2-7 156 0,13-5 406 16,-6-10 381-16</inkml:trace>
  <inkml:trace contextRef="#ctx0" brushRef="#br0" timeOffset="110255.61">26526 14896 51 0,'0'-37'582'16,"-6"4"168"-16,-7 4 132 0,-7 11 122 15,-6 5 210-15,-7 7-151 0,1 10-196 16,-1 3-132-16,7 4-121 0,-6 7-185 16,5 0-429-16,9 1 0 0,4 3 0 0,8 0 0 15,-1-1 0-15,14-2 0 0,-1-1 0 16,8-3 0-16,-2-1 0 0,8 1 0 16,6-4 0-16,-1 0 0 0,2-4 0 0,5 4 0 15,1-3 0-15,-7 2 0 0,6 3 0 16,-5-3 0-16,-8 1 0 0,0 4 0 0,-5-4 0 15,-8 0 0-15,-12 4 0 0,0-1 0 16,-2 0 0-16,-11 5 0 0,0-5 0 16,-8 5 0-16,1-4 0 0,1 3 0 0,-1-4 0 15,0 1 0-15,-1 0 0 0,7-1 0 16,8-3 0-16,-8-4-215 0,14-2-1163 16,6-2-205-16,0-3 28 0,20-8 264 15,6 1 213-15,13-7 426 0,6-4 305 16</inkml:trace>
  <inkml:trace contextRef="#ctx0" brushRef="#br0" timeOffset="110428.62">26923 15101 304 0,'33'-4'695'0,"-13"-3"214"0,-8 7 240 0,2 0 222 15,-14 7 144-15,-6 0-336 0,-8 4-273 16,1 4-743-16,-13 3-163 0,6 0 0 16,-6 4 0-16,1 1 0 0,5 2 0 0,-6-3 0 15,13 4 0-15,-7-8 0 0,8 4 0 16,4-3 0-16,2-4 0 0,-7-5 0 15,7-6-855-15,-1-4-645 0,7 0-146 0,0-8 272 16,13-2 152-16,0-6 334 0,20-1 416 16</inkml:trace>
  <inkml:trace contextRef="#ctx0" brushRef="#br0" timeOffset="110779.65">27412 14793 264 0,'26'-48'754'15,"-6"5"272"-15,-14 6 186 0,-6 4 240 16,-6 10 131-16,-8 5-429 0,-6 11-408 0,-12 10-746 15,-1 5 0-15,-5 11 0 0,-7 6 0 16,5 4 0-16,1 5 0 0,0-2 0 16,13 5 0-16,6-8 0 0,7 4 0 0,7-7 0 15,0-1 0-15,12-2 0 0,7-9 0 16,0 1 0-16,0-8 0 0,13-3 0 16,0-8 0-16,1 0 0 0,-2-6 0 0,7-9 0 15,-6 0 0-15,1-2 0 0,-1-2 0 16,-6 2 0-16,-1-1 0 0,1 4 0 0,-8 3 0 15,2 8 0-15,-8-1 0 0,7 8 0 16,-6 4 0-16,-1 7 0 0,1 0 0 16,-1 7 0-16,7 0 0 0,-6 1 0 0,5-1 0 15,2 4 0-15,5-3 0 0,-6-5 0 16,0 0 0-16,1-2 0 0,-2-1 0 16,1-4 0-16,-6-3 0 0,6-1 0 0,-7-6 0 15,0-8-1059-15,2-3-450 0,-2-9-130 16,7-3 275-16,0 1 156 0,0-5 406 15,7-2 375-15</inkml:trace>
  <inkml:trace contextRef="#ctx0" brushRef="#br0" timeOffset="110979.67">27777 14536 15 0,'0'-54'494'0,"6"6"188"15,-6 0 206-15,6 8 192 0,8 3 244 16,-1 8-71-16,0 11-193 0,6 3-205 0,1 11-315 16,6 8-540-16,0 7 0 0,0 11 0 15,-7 12 0-15,8 9 0 0,-1 8 0 16,-7 15 0-16,7 3 0 0,-6 12 0 0,-7 0 0 15,-7 3 0-15,-6 0 0 0,-13 4 0 16,-7 0 0-16,-12-4 0 0,-7-3 0 16,-6-4 0-16,-1-10 0 0,1-9 0 0,-8-12 0 15,14-4-688-15,0-17-797 0,13-11-156 16,13-5 188-16,13-13 160 0,26-7 389 16,26-8 423-16</inkml:trace>
  <inkml:trace contextRef="#ctx0" brushRef="#br0" timeOffset="111111.68">28845 15233 123 0,'33'-19'709'0,"-1"1"169"0,-13-1 91 16,-5 8 48-16,-2 0 209 0,-5 8-435 0,0-1-427 15,-7 4-478-15,0 0-552 0,0 0-316 16,0 0-1-16,0 4-7 0,0-4 24 16,-7 3 197-16,0 1 344 0</inkml:trace>
  <inkml:trace contextRef="#ctx0" brushRef="#br0" timeOffset="114994.01">23993 11935 62 0,'38'-14'603'0,"-5"-1"206"16,-7-7 216-16,-6 0 185 0,-1 4 352 15,-12-4-313-15,-7 3-273 0,-13 5-281 0,0 7-695 16,-7-1 0-16,-6 8 0 0,1 8 0 15,-9 3 0-15,2 7 0 0,-1 4 0 16,8 3 0-16,-8 8 0 0,7 0 0 0,6 1 0 16,1 2 0-16,6 1 0 0,7-2 0 15,-2-1 0-15,16 3 0 0,-2-4 0 16,14 0 0-16,-1-3 0 0,7-9 0 0,6 1 0 16,1-7 0-16,6-9 0 0,7-6 0 15,6-3 0-15,-7-8 0 0,8-7 0 0,-8-4 0 16,1-7 0-16,-7-4 0 0,-7-8 0 15,-12 1 0-15,-1-4 0 0,-19-7 0 16,-6 4 0-16,-7-5 0 0,-7 1 0 0,-12 7 0 16,6 7 0-16,-13 4 0 0,0 11 0 15,-1 4 0-15,8 7 0 0,-7 8 0 0,13 6 0 16,7 8 0-16,5 3 0 0,8 5 0 16,6 3 0-16,6 0 0 0,8 8 0 15,5 2 0-15,13-3 0 0,-6 8 0 16,7 0 0-16,-1-1 0 0,1 1 0 0,-1-4 0 15,1 4 0-15,-13-1 0 0,6-3 0 16,-7 1 0-16,-5-7 0 0,-2 4 0 0,-5-6 0 16,0-3 0-16,-1 0 0 0,-6-7 0 15,0 0 0-15,-6-8 0 0,-8-7-719 16,8-4-713-16,-7-6-172 0,6-9 182 16,7-14 193-16,0-7 259 0,7-8 447 15,6-7 246-15</inkml:trace>
  <inkml:trace contextRef="#ctx0" brushRef="#br0" timeOffset="115228.03">24631 11554 182 0,'13'-55'678'0,"0"0"232"0,-6 8 224 16,-1 3 159-16,0 3 287 0,-6 12-432 15,7 8-300-15,-7 9-430 0,0 9-418 16,0 13 0-16,0 12 0 0,0 8 0 0,0 14 0 16,0 7 0-16,7 12 0 0,-1 10 0 15,1 4 0-15,12-1 0 0,0 5 0 0,1 0 0 16,13-4 0-16,-1-1 0 0,7 2 0 15,7-5 0-15,7-7 0 0,-2-4 0 16,8-10 0-16,-1-5 0 0,7-11 0 0,-6-6 0 16,0-16 0-16,0-10-531 0,-1-10-712 15,1-17-248-15,-8-17 60 0,2-8 252 16,-1-11 180-16,-7-7 264 0,1-7 322 16</inkml:trace>
  <inkml:trace contextRef="#ctx0" brushRef="#br0" timeOffset="115531.05">25946 11646 41 0,'0'-40'582'15,"-6"3"217"-15,-7 1 229 0,-7 6 166 16,1 8 322-16,-1 3-275 0,-12 4-275 0,6 12-260 16,-7 3-588-16,7 7-118 0,-6 12 0 15,5 4 0-15,8 5 0 0,0 5 0 16,-1 4 0-16,13 0 0 0,7-1 0 0,0 1 0 16,7-1 0-16,6 1 0 0,6-8 0 15,7 1 0-15,-6-5 0 0,13 1 0 0,-7-7 0 16,0-1 0-16,-1-4 0 0,2 1 0 15,-1-4 0-15,-6 0 0 0,6-4 0 16,-7 1 0-16,-6 2 0 0,-6-6 0 0,-1 3 0 16,-12 1 0-16,-1 2 0 0,-13-2 0 15,-6 3 0-15,0 0 0 0,-6-1 0 16,-1 6 0-16,1-5 0 0,-7-4 0 0,6 5 0 16,7-2 0-16,-6 1 0 0,12 0 0 15,1-3-169-15,5-5-1058 0,14 1-248 16,14-4-74-16,5-7 262 0,20-1 165 15,7-3 343-15,12-4 365 0</inkml:trace>
  <inkml:trace contextRef="#ctx0" brushRef="#br0" timeOffset="115696.06">26201 12053 148 0,'59'-8'660'0,"-14"2"253"15,-13-2 232-15,-12 3 157 0,-7 2 313 16,-7 6-405-16,-12 2-313 0,-7 3-596 16,-7 2-301-16,-6 5 0 0,1-1 0 15,-1 8 0-15,-7 0 0 0,7 0 0 0,-7 7 0 16,13-3 0-16,-6 0 0 0,14-1 0 15,-2 1 0-15,8-5 0 0,6-6-723 16,6-7-613-16,1-5-210 0,19-3 163 0,0-7 216 16,6-3 213-16,14-9 306 15,7-6 304-15</inkml:trace>
  <inkml:trace contextRef="#ctx0" brushRef="#br0" timeOffset="116029.1">26578 12008 435 0,'45'-69'652'16,"-11"-1"223"-16,-15 4 242 0,-6 8 211 15,-6 3 8-15,-21 8-237 0,-5 5-216 16,-7 13-417-16,-7 11-466 0,1 7 0 0,-7 8 0 15,-1 10 0-15,8 8 0 0,-7 3 0 16,7 8 0-16,12-1 0 0,1 5 0 16,5 2 0-16,8-3 0 0,6 0 0 0,6 2 0 15,14-5 0-15,-1-1 0 0,1-7 0 16,6-3 0-16,7-9 0 0,-7-2 0 0,6-4 0 16,1-7 0-16,-7-7 0 0,0-4 0 15,-1-1 0-15,-5-6 0 0,0 3 0 16,-1-1 0-16,-5 5 0 0,-2 3 0 15,-5 4 0-15,6 4 0 0,-6 7 0 0,-7 4 0 16,6 7 0-16,1 3 0 0,-1 5 0 16,7 3 0-16,-7-4 0 0,8 5 0 0,-1-6 0 15,-7 2 0-15,14-1 0 0,-8-4 0 16,2 1 0-16,-1-8 0 0,0 1 0 16,0-8 0-16,0 0 0 0,0-8 0 0,-7-6-339 15,8-12-956-15,-2-3-216 0,8-7-2 16,7-6 206-16,5-5 195 0,1-4 449 15,5-8 311-15</inkml:trace>
  <inkml:trace contextRef="#ctx0" brushRef="#br0" timeOffset="116211.11">27191 11316 94 0,'0'-40'622'0,"-7"3"311"0,7 4 202 15,0 8 113-15,7 6 372 0,5 8-432 16,2 11-297-16,5 7-431 0,7 11-460 0,0 9 0 16,0 6 0-16,7 7 0 0,-7 10 0 15,0 13 0-15,-1 7 0 0,-5 7 0 0,-6 1 0 16,-1 1 0-16,-20 2 0 0,-6-4 0 15,-20-4 0-15,-6-3 0 0,-6-4 0 16,-7 0 0-16,-13-8 0 0,6-6-288 0,0-12-1038 16,13-7-203-16,14-8 10 15,19-13 163-15,26-9 201 0,33-11 537 0,19 1 290 16</inkml:trace>
  <inkml:trace contextRef="#ctx0" brushRef="#br0" timeOffset="116350.12">27978 12147 208 0,'26'-7'931'0,"0"-4"226"0,-12-3 120 15,-8 2 293-15,1 6 152 0,-1-5-611 0,0 3-896 16,2 5-215-16,4-1 0 0,1 4 0 16,0 0 0-16,0-5-873 0,-6 3-538 15,-7-6-170-15,-7 5 197 0,1-5 180 16,-14 4 263-16,-5-3 427 0,-2 7 240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5:56:41.407"/>
    </inkml:context>
    <inkml:brush xml:id="br0">
      <inkml:brushProperty name="width" value="0.05292" units="cm"/>
      <inkml:brushProperty name="height" value="0.05292" units="cm"/>
      <inkml:brushProperty name="color" value="#FF0000"/>
    </inkml:brush>
  </inkml:definitions>
  <inkml:trace contextRef="#ctx0" brushRef="#br0">14731 7441 161 0,'0'-16'350'0,"0"2"64"16,-6 0 55-16,-7 2 59 0,0 1-127 16,-6 4-77-16,-1 0-28 0,0 3-27 15,-5 4-14-15,-1 0-21 0,-1 4 6 0,1 3 52 16,-6 8 30-16,5 0 3 0,-5 6 0 16,-1 8-15-16,7 5-50 0,0 6-47 15,0 0-55-15,1 12-73 0,11-2-51 16,1 5-22-16,7 5-1 0,6-2-2 15,6-3 10-15,7-3 22 0,7-5 2 16,-1-7-20-16,13 0-26 0,-6-10-16 16,14-1 1-16,5-7 12 0,2-7 6 0,4-5 15 15,8-6 15-15,-1-4 9 0,1-4 38 16,6-11 32-16,0-3 40 0,0-3 38 16,-6-13 16-16,-7-10 11 0,1-3-43 15,-8-12-32-15,-13-3-46 0,-12-4-41 0,-7 0-22 16,-13-3-15-16,-13-1-7 0,-7 0-11 15,-19 9-4-15,-13 5-1 0,-7 12-2 16,-12 8-3-16,-8 9-1 0,-5 17-2 16,0 6-104-16,5 11-170 0,8 8-362 15,6 7-412-15,6 0-216 0,6 3 80 16,15 1 118-16,-1-4 112 0,0 3 276 16,6-2 326-16</inkml:trace>
  <inkml:trace contextRef="#ctx0" brushRef="#br0" timeOffset="3677.3">13656 14629 422 0,'-6'-23'551'16,"0"-3"84"-16,-7 1 81 0,6 6 73 16,-6 1-219-16,-7 8-63 0,8 1 6 15,-14 9-9-15,-1 9 24 0,1 5 7 16,1 7-28-16,-9 2-32 0,9 9-57 0,-1 5-87 15,0 4-141-15,6 2-190 0,7 2 0 16,7 2 0-16,-1 4 0 0,7-3 0 16,7 0 0-16,-1-1 0 0,7 2 0 0,1-6 0 15,4-3 0-15,9-3 0 0,-1-4 0 16,0-4 0-16,7-7 0 0,-1-3 0 0,1-5 0 16,5-7 0-16,2-3 0 0,-1-11 0 15,6-4 0-15,1-8 0 0,-1-6 0 16,1-1 0-16,-7-11 0 0,0 1 0 0,-6-8 0 15,-1-4 0-15,-12-7 0 0,-6 0 0 16,-8-11 0-16,0 4 0 0,-12-4 0 16,-8 4 0-16,-5 11 0 0,-7-1 0 0,-6 15 0 15,-1 5 0-15,-7 10 0 0,2 7 0 16,-8 7 0-16,7 8 0 0,0 8 0 0,0 7 0 16,7-1 0-16,-1 8 0 0,7 4-255 15,0-5-439-15,-1 5-425 0,15 0-224 16,-2-4-4-16,8-7 176 0,6-4 147 15,6-7 303-15,20-8 338 0</inkml:trace>
  <inkml:trace contextRef="#ctx0" brushRef="#br0" timeOffset="4322.35">14256 13891 173 0,'-6'-2'312'0,"-1"-3"45"15,0 1 50-15,-5 4-12 0,5-3-48 16,-6 3-29-16,0 0-15 0,0 3 3 0,0 1-5 15,0 3-19-15,0 4-5 16,6 3-5-16,-6 3 18 0,0 0-17 0,7 5 4 16,-8 3-10-16,8 1-46 0,0 8-37 15,-1-2-18-15,1 1-52 0,6 9-59 16,-7-3-30-16,7 5-26 0,7 0-22 16,-1-4-7-16,1 1 10 0,13-1 15 0,5-7 7 15,1-4 11-15,7-4 14 0,6-6-5 16,0-4-16-16,6-8-28 0,1-4-16 15,-1-6-4-15,8-4-4 0,-7-8 8 16,5-4 17-16,-4-6 35 0,-9-4 18 16,7-4 14-16,-12-4 19 0,0-3 8 0,-14-4-1 15,-5 0-27-15,-8-7-25 0,-12 2-21 16,-8-1-39-16,-5 5-24 0,-14 2-18 16,0 6-1-16,-12 4 16 0,7 10 4 15,-15 6 25-15,8 2 23 0,-1 11 18 16,1 4-105-16,-8 9-217 0,7 1-287 15,1 7-209-15,-1 3 5 0,7-3-65 16,-6 6 61-16,5-5 157 0,15-3 223 16</inkml:trace>
  <inkml:trace contextRef="#ctx0" brushRef="#br0" timeOffset="10920.91">10107 7422 38 0,'-26'3'299'0,"-7"4"53"15,1-3 69-15,-1 4 79 0,7-1-39 16,0-3-32-16,7-1-32 0,-1 0-25 16,14 2-38-16,0-2-54 0,6-3-23 15,6-3-26-15,14-2-52 0,12 2-52 0,7-8-34 16,6 0-18-16,21 0-23 0,-1 0-18 15,7-3-4-15,6-1 20 0,6 1-23 16,1-4-39-16,0 3-28 0,6-4 0 16,-7 1 2-16,-5 0 6 0,-8 2-76 15,-12-1-107-15,-13-2-145 0,-7 1-126 16,-13-4-137-16,-7-3-105 0,-12 2 23 16,-1 2 78-16,-12-5 112 0,-1 4 143 15,-6 1 237-15,1-2 249 0,-2 9 139 16,1-5 105-16,-7 4 81 0,8 0 54 0,6 8-38 15,-8 0-138-15,14 3-78 0,0 4-74 16,6 8-42-16,8 2-25 0,5 2-11 16,7 6 24-16,0 1 13 0,7 6 15 15,6 1-5-15,-7 3-13 0,2 4-12 16,-9-3-26-16,-12 5 1 0,-6 2-5 0,-14 4-16 16,-13-2-95-16,-25 6-188 0,-7-1-232 15,-19 3-147-15,-2-2-78 0,-11-2-42 16,6-6 45-16,6-4 150 0,7-10 246 15</inkml:trace>
  <inkml:trace contextRef="#ctx0" brushRef="#br0" timeOffset="16459.29">15688 5029 448 0,'8'-14'621'0,"-8"0"126"0,-8 2 119 16,-4 5 112-16,-1 3-72 0,-7 8-16 15,0 6-130-15,-6 2-71 0,1 7-89 16,-1 2-112-16,0 8-290 0,-1 1-198 0,7-1 0 16,8 8 0-16,-1-4 0 0,6 3 0 15,1 1 0-15,12-3 0 0,8-2 0 16,-2 1 0-16,14-4 0 0,1-3 0 0,-1-4 0 15,6-4 0-15,7-3 0 0,0-8 0 16,7-7 0-16,-1-7 0 0,8-8 0 16,-7-3 0-16,-1-8 0 0,0-10 0 0,-12-5 0 15,0-3 0-15,-14-7 0 0,-13-4 0 16,-12 0 0-16,-13 0 0 0,-7 1 0 0,-7 9 0 16,-7 5 0-16,-5 7 0 0,6 11 0 15,-7 4 0-15,8 10 0 0,-9 8 0 16,9 8 0-16,-7 10 0 0,5 4 0 0,7 7 0 15,8 1-821-15,-1 2-639 0,6 2-162 16,7-5 252-16,-7-3 163 0,8-5 264 16,4-2 442-16,2-1 235 0</inkml:trace>
  <inkml:trace contextRef="#ctx0" brushRef="#br0" timeOffset="30383.51">9983 14314 170 0,'-18'2'361'0,"-9"-2"85"16,-5 4 89-16,6 0 71 0,-1-4-69 16,-5 3-46-16,6 1-15 0,6 0-25 15,1 0 29-15,-1-2-87 0,7 3-88 16,6-5-80-16,7 3-75 0,7 1-54 16,6 0-43-16,7 0-25 0,6-4-21 0,7 0-22 15,12-8-22-15,7 1-11 0,7-4 13 16,12-8 17-16,14-3 31 0,0 0 24 15,-1-10 13-15,7-1-10 0,-6-8-42 16,6 5-26-16,-6-5-23 0,-13 1-9 16,-7 7 6-16,-19 4 23 0,-8 7 25 15,-18 4 1-15,-1 7 2 0,-12 3-6 16,-7 4-8-16,-7 8 14 0,7 4 50 0,-6-1 31 16,12 8 20-16,-6-1 14 0,14 4 21 15,-2 1-12-15,8 6-36 0,7 1-12 16,-2 0-5-16,7 7-8 0,1 0-10 15,0 4-12-15,-7-1-14 0,-7 4-26 16,-12 0-15-16,-7 4-2 0,-19 8-1 16,-7-1 8-16,-27 8-3 0,-18 2-87 0,-8 6-194 15,-12-1-361-15,0 0-303 0,0-11-20 16,-1 0 19-16,8-12 39 0,6-2 143 16,13-9 276-16,6-2 236 0</inkml:trace>
  <inkml:trace contextRef="#ctx0" brushRef="#br0" timeOffset="32429.68">14406 13896 123 0,'0'0'164'15,"-6"-5"8"-15,-2 5-19 0,8 0-31 16,-6 0-15-16,6-2 1 0,-6-3 13 16,0 5 8-16,-2-7 0 0,2 3-9 15,0 0-15-15,-1 1-13 0,1-1-24 16,-8 0-17-16,8 1-19 0,0 0-10 15,-8 3-6-15,8-5-7 0,0 5-3 16,-1-3-2-16,1 3 1 0,-1 3 16 16,-6-3 9-16,7 0 7 0,-8 5 4 15,8-2 5-15,-7 0 8 0,0 1-24 0,0 3 4 16,0 1 2-16,0-1-1 0,0 0-21 16,-7 4-17-16,7 3 12 0,0 3 5 15,-7-3 4-15,8 0 2 0,-1 1 20 16,6 3 13-16,-6 0 28 0,7 1 1 15,-8 2 1-15,8 1 1 0,0 1 0 16,-1-1-4-16,0 0-39 0,1 3-21 16,-1-2-12-16,7 2-6 0,-6 1-4 0,6-4 37 15,0 3 25-15,6-3 14 0,1 0 2 16,-1 0 2-16,8 0 1 0,-2 0-38 16,8 0-22-16,0 0-7 0,-1-4 3 15,1 0-2-15,6 1 0 0,0-4-1 16,0-4 0-16,0 0-5 0,-6-1-3 15,6-2-7-15,0-1-3 0,-7-3-7 16,7 0-3-16,0-4-6 0,1-4-2 0,-1 0 3 16,6-3 2-16,7-1 6 0,-6 1 4 15,5 0 10-15,-5 0 3 0,7-4 4 16,-8-1 0-16,1 2 10 0,-8-5 5 16,1 0 5-16,0 4 4 0,-6-3 1 15,-1-1 1-15,-5 0-3 0,-2-3-1 16,2 4-7-16,-8-5 4 0,-6 1 2 0,7-3 2 15,-7-2-6-15,-7-3-4 0,1 1-3 16,0-5-10-16,-8 1-12 0,-6 0-17 16,1-1-7-16,-1 1-13 0,-6 4-11 15,-6-4-10-15,-1 2 0 0,1 2 6 16,-1-1 3-16,-6 4 12 0,13-1 12 16,-6 6 11-16,5-2 9 0,1 8 6 0,0 0-24 15,7 5-71-15,-1 1-117 0,0 5-182 16,1 0-96-16,-1 5-50 0,-6 1 0 15,7 2 57-15,-1-1 108 0</inkml:trace>
  <inkml:trace contextRef="#ctx0" brushRef="#br0" timeOffset="33197.74">13683 14415 233 0,'-7'-7'324'16,"1"0"47"-16,-8-1 23 0,2 1-49 15,-1 4-85-15,-7 3-60 0,8 0-24 16,-8 0-28-16,0 7-15 0,1 0 6 15,-1 4-11-15,0 0-17 0,8 4-28 16,-8-1-7-16,1 4 28 0,5 5-2 0,2-1-3 16,-8 0 14-16,7 3 2 0,-1 4-5 15,2 0-27-15,-8 1-25 0,7 3-13 16,0 0-13-16,0 0-6 0,1 1 1 16,-2 2-12-16,8-4-7 0,-1 2-13 15,1-5-3-15,6 4-2 0,0-4-12 16,0 1-4-16,6-1 2 0,7-3 6 0,1 3 4 15,4-3-7-15,2-1 13 0,-1 0 8 16,7-6 2-16,7-1 1 0,-7 1-1 16,7-4 8-16,-1-5-11 0,1-2-14 15,-1-5-4-15,2 1-13 0,-2-8-4 16,-7 1-6-16,9-5 8 0,-9-2 12 16,1-5 7-16,1 1 16 0,-8-5 13 15,0-4 9-15,1 5 7 0,0-8 3 0,-1 5 7 16,-5-5 0-16,-2-4 2 0,1 1 2 15,-6 0-4-15,6-4 3 0,-13 4 24 16,0-1 46-16,0-2 17 0,-13 2-2 16,6 1-9-16,-12 0-18 0,-1 3-50 0,1 0-67 15,-1 4-40-15,0 4-6 0,-6 0 11 16,7 0 20-16,-1 4 15 0,1-1 13 16,6 3 12-16,-6 1 7 0,5 7 9 15,-6 1 4-15,2 3 5 0,4 3-44 16,-5 5-94-16,-1-1-169 0,8 5-147 15,-2 3-161-15,-5-5-112 0,5 5-24 16,2-1 45-16,-2 1 113 0,-5-5 132 16</inkml:trace>
  <inkml:trace contextRef="#ctx0" brushRef="#br0" timeOffset="35551.78">20462 14189 91 0,'0'-5'325'0,"-6"2"61"0,6-1 65 16,-6 0 53-16,-1 1-50 0,1 3-36 16,-1-4-19-16,1 2-1 0,-1-3-24 15,7 1-24-15,0 4-20 0,7-8-13 16,12 5-27-16,14-4-35 0,6 0-17 15,7-1-2-15,13-3-9 0,-2 0-59 0,16 0-66 16,-2 0-72-16,8 1-43 0,4-6-9 16,2 3 7-16,7 1 3 0,-8-3 12 15,-12 5 31-15,-7-2 14 0,-13 5-10 16,-19 3-31-16,-13 1-72 0,-14-1-92 16,-12 8-133-16,-14-4-154 0,-13 7-153 0,1-3-145 15,-14 6 36-15,1-2-47 0,-8-1 33 16,-6 4 83-16,8-3 101 0,-8 0 118 15,1 2 142-15</inkml:trace>
  <inkml:trace contextRef="#ctx0" brushRef="#br0" timeOffset="35946.82">20163 14159 78 0,'19'-15'367'16,"-5"-3"73"-16,-1-4 70 0,0 4 69 0,0-4-61 16,-1 4-80-16,2 3-65 0,-1 0-49 15,-6 4-58-15,5 3-41 0,-12 8-33 16,7 0-79-16,-7 5 29 0,-7 5 23 16,1 1 15-16,-7 7 6 0,0 1 1 15,-7-1 2-15,1 4-79 0,-1-3-51 0,8 3-28 16,-8-4-15-16,6 0-8 0,2-4-4 15,-1 2-2-15,6-2-1 0,7-2 1 16,0-2 0-16,7-2 1 0,-1-1 0 16,7 0 1-16,7 0 1 0,6-2-11 15,6 1-14-15,1-2-28 0,6 0-3 0,7-4 6 16,-1 3 15-16,7-3 26 0,0 0 26 16,-6 0 29-16,-1 0 9 0,-11 4-8 15,-2-4-12-15,-7 0-57 0,-11 4-98 16,-2-4-163-16,-5 0-205 0,-7 3-264 0,0-3-37 15,-7 0-38-15,1 0 22 16,6 4 101-16,-6-4 148 0,6 0 201 16</inkml:trace>
  <inkml:trace contextRef="#ctx0" brushRef="#br0" timeOffset="46995.01">20638 15005 140 0,'-6'0'374'16,"-6"0"103"-16,-8 0 100 0,0 0 87 15,1-3-77-15,5 3-35 0,2 0 13 0,-2 0 135 16,8-5-5-16,-1 5-14 0,14-3-25 16,6 0-62-16,6-5-83 0,14 1-106 15,13-1-392-15,-1-2-13 0,14 2 0 16,6-3 0-16,7 1 0 0,-1-1 0 0,14 0 0 16,-1-5 0-16,7 6 0 0,8-1 0 15,-9 0 0-15,9 4 0 0,-15-1 0 16,-6 4 0-16,-7 1 0 0,-5-1 0 0,-20 0 0 15,-8 1 0-15,-11-1 0 0,-15 0 0 16,-4 1 0-16,-16-1-180 0,2 1-558 0,-20 3-137 16,0-4-112-16,-7 4-57 0,1 0 70 15,-14 0 110-15,0 0 88 0,-11 0 113 16,-2 4 131-16,-7-4 132 0</inkml:trace>
  <inkml:trace contextRef="#ctx0" brushRef="#br0" timeOffset="47380.05">20632 14870 202 0,'0'-15'425'0,"0"-7"116"16,6 4 100-16,-6-4 93 0,0 0-91 0,0 3-12 15,0 6 112-15,0 1 8 0,-6 4-66 16,0 8-81-16,-8 4-112 0,-5 7-123 15,-7 7-139-15,0 1-105 0,0 3-58 16,-7 0-33-16,7 3-15 0,0-3-10 0,1 0-3 16,-2 1 58-16,8-6 38 0,6-2-28 15,-1 0-74-15,8-4 0 0,0-4 0 16,6 4 0-16,0-3 0 0,0-5 0 16,6 5 0-16,7-5 0 0,0 4 0 0,6 1 0 15,7 3 0-15,1-1 0 0,5 3 0 16,7-3 0-16,1 1 0 0,5 4 0 0,1-1 0 15,-1-3 0-15,-6 1 0 0,1 2 0 16,-14-3 0-16,-1-1 0 0,1 2 0 16,-12-9 0-16,-2 5 0 0,-5-5-16 15,-7-3-1084-15,0 0-313 0,7 0-164 0,-7-3 310 16,13 3 135-16,-7-4 247 0,8 0 369 16,4-3 242-16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6:00:09.421"/>
    </inkml:context>
    <inkml:brush xml:id="br0">
      <inkml:brushProperty name="width" value="0.05292" units="cm"/>
      <inkml:brushProperty name="height" value="0.05292" units="cm"/>
      <inkml:brushProperty name="color" value="#FF0000"/>
    </inkml:brush>
  </inkml:definitions>
  <inkml:trace contextRef="#ctx0" brushRef="#br0">5854 9088 99 0,'0'0'326'16,"-6"0"48"-16,6 0 26 0,-6-3 9 16,6 3-114-16,-7-3-111 0,7 3-69 0,0-4-46 15,0 4-26-15,0-4-34 0,0 4-71 16,0 0-182-16,0 0-93 0,0 0-50 16,0-3-27-16,0-1 1 0,0-3 54 15</inkml:trace>
  <inkml:trace contextRef="#ctx0" brushRef="#br0" timeOffset="17054.62">16621 14122 21 0,'-8'-7'204'0,"2"0"30"0,0-1 21 16,6 5-21-16,-7 6-144 0,7 1-153 15,0 3-82-15,0 1-58 0,0-1-34 16,-6 4-15-16</inkml:trace>
  <inkml:trace contextRef="#ctx0" brushRef="#br0" timeOffset="-209201.47">9215 6220 342 0,'-45'19'585'0,"-1"-5"100"0,7-3 75 16,0-3 71-16,13-1-139 0,0-4-64 16,6 1-135-16,13 0-89 0,14-1-1 0,13-3 40 15,6 0 3-15,19-7 8 0,20 0-3 16,14 0-2-16,24-8-324 0,15 4-125 15,25-7 0-15,20-1 0 0,13-4 0 0,7-2 0 16,-1 4 0-16,-32-5 0 0,-7 8 0 16,-32 0 0-16,-14-1 0 0,-18 4 0 15,-21 5 0-15,-19-2 0 0,-12 1 0 0,-9 0 0 16,-11 0 0-16,-14 4 0 0,1-3 0 16,-6 5 0-16,-2-2 0 0,-6 3 0 15,14 1 0-15,-7 3 0 0,7-4 0 0,6 8 0 16,0-4 0-16,0 3 0 0,6 5 0 15,7-5 0-15,7 8 0 0,6-3 0 0,0 3 0 16,-1 3 0-16,8 1 0 0,0 0 0 16,-7 3 0-16,6 4 0 0,-12-4 0 15,-6 5 0-15,-2-2 0 0,-6 2 0 0,-12 2 0 16,-14-3 0-16,1 7 0 0,-20-4 0 16,0 9 0-16,-14-5 0 0,-4 1 0 15,-2-1-655-15,-6-4-649 0,6-3-212 16,7-4 127-16,-1-6 219 0,2-5 188 15,17-7 290-15,2-4 325 0</inkml:trace>
  <inkml:trace contextRef="#ctx0" brushRef="#br0" timeOffset="-206057.58">11742 8103 199 0,'-45'8'372'0,"-8"-8"81"0,1 0 72 16,7 0 68-16,6-4-120 0,6-3-30 15,7 3-31-15,6-4-45 0,14 1-9 0,6 0-25 16,13-4-51-16,13-3-40 0,13-5-11 16,19 0 1-16,15 1 14 0,11-3 8 15,14-2-18-15,12 2-39 0,20-4-38 16,20-2-34-16,20-2-45 0,-1 7-50 16,20-4-12-16,0 5 4 0,6-2-14 15,-6 4-8-15,13-2 2 0,-6 3 14 16,-1-1-16-16,1 4-1 0,5-3 11 0,-12 4-1 15,-1-1-14-15,2-4 1 0,-1 4 12 16,-7-2-6-16,1-1-17 0,-8-1 3 16,1 1 17-16,-7 0 0 0,-12 4-8 15,-14-6-3-15,-6 6 6 0,-7-1 0 16,-12 0 1-16,-2 5 3 0,-5-6 1 16,-7 6 5-16,-6-1-4 0,0 0-5 0,-1 0-3 15,-5 4-1-15,-1-1 6 0,-6 2 3 16,-1-2 5-16,-12 3 7 0,6 2 2 15,-13-4-3-15,-13 7 1 0,7-4-1 16,-14 0 1-16,-5 1-3 0,-1 3-3 16,-7-4-3-16,-6 1-1 0,0 3-8 15,-7-4-5-15,1 0-2 0,-7 1-1 16,0-2 0-16,-6 2-2 0,5 0 6 16,-4-1 2-16,-8 0-3 0,6 1-1 0,-6 0-16 15,6-2-38-15,-6 1-75 0,0 4-122 16,0-3-167-16,0-4-223 0,7 3-263 15,-7-7-81-15,0 1 82 0,7-2 49 16,-7-5 110-16,6-3 165 0,0 2 214 16</inkml:trace>
  <inkml:trace contextRef="#ctx0" brushRef="#br0" timeOffset="-204282.86">18359 4627 373 0,'-45'14'550'15,"-1"2"110"-15,1-10 97 0,12-2 84 16,7 0-182-16,6-4-52 0,7 0-92 16,7-8-80-16,12 2-24 0,7-10-7 15,7 2-16-15,19-9-10 0,0-2-4 16,19-4-45-16,7-8-92 0,8-7-100 0,11-8-66 16,7-9-50-16,14-9-68 0,5-3-62 15,-5-1-106-15,-8 1-138 0,-12 3-155 16,-7 5-135-16,-20 2-89 0,-12 5-71 15,-13 11 43-15,-14 1 229 0,-6 11 112 16,-20 5 111-16,1 5 132 0,-7 7 153 16,-7 5 114-16,1 4 96 0,-1-2 58 15,14 6 29-15,0-2-7 0,-1 7-52 0,14 0-60 16,-1 0-4-16,13 3-4 0,1 6-7 16,6 2-1-16,7 3 45 0,-1 1 96 15,7 7-2-15,1 0-20 0,-8 7-13 16,-6-1-5-16,0 3-51 0,-13-2-98 15,-13 4-41-15,-7-1-31 0,-12 2-132 0,-7 3-283 16,-13-2-422-16,-7 2-222 0,1-1 106 16,-8 2-41-16,1-5 72 0,1-4 206 15,-2-4 327-15</inkml:trace>
  <inkml:trace contextRef="#ctx0" brushRef="#br0" timeOffset="-203558.3">18300 7803 42 0,'-12'0'537'0,"-15"-7"175"16,1-8 179-16,0 0 204 0,0 1 284 16,1 3-140-16,5-1-187 0,7 1-186 15,0 4-488-15,0 3-378 0,13 1 0 16,0 3 0-16,13 3 0 0,0 8 0 0,20 0 0 15,-1 12 0-15,20-1 0 0,6 11 0 16,7-1 0-16,8 9 0 0,-2 3 0 16,8 4 0-16,-2 2 0 0,8-2 0 0,-7 0 0 15,0-5 0-15,0-3 0 0,-12 2 0 16,-1-10 0-16,-20-2 0 0,1-4 0 16,-13-4 0-16,-7-4 0 0,-14-7 0 0,1-4 0 15,-13 1 0-15,-6-8 0 0,-1 0-266 16,-5-4-449-16,-2-4-204 0,-6 5-209 15,1-5-106-15,0 5 229 0,0-5 59 16,-1 5 131-16,0-1 195 0,7 1 225 16</inkml:trace>
  <inkml:trace contextRef="#ctx0" brushRef="#br0" timeOffset="-197980.84">21277 5304 246 0,'13'-32'514'16,"-6"-2"154"-16,-7 2 138 0,0-1 131 15,-7 3 3-15,0 9 124 0,-5 2-138 16,-2 4-161-16,-5 8-161 0,-7 7-162 16,0 11-212-16,0 7-181 0,-1 8-49 0,-5 7 0 15,13 7 0-15,-7 8 0 0,6 6 0 16,0 5 0-16,7 11 0 0,7 11 0 16,6 7 0-16,0 7 0 0,6 4 0 0,1 3 0 15,6 4 0-15,6 8 0 0,7-8 0 16,7-7 0-16,-7-7 0 0,13-16 0 15,-7-9 0-15,8-9 0 0,-7-10 0 0,6-8 0 16,-7-7 0-16,1-8 0 0,-1-6 0 16,7-12 0-16,-7-3 0 0,1-11 0 0,0-4 0 15,6-11 0-15,0-8 0 0,7-10 0 16,-1-11 0-16,1-15 0 0,6-11 0 16,0-15 0-16,-7-7 0 0,1-11 0 0,-7 1 0 15,0-1 0-15,-13 3 0 0,-6 9 0 16,-7 10 0-16,-13 7 0 0,-7 8 0 15,-5 4 0-15,-14 2 0 0,-7 5 0 0,-7 7 0 16,-5 3 0-16,-7 5 0 0,0 7 0 16,6 3 0-16,-6 8 0 0,0 3 0 15,6 11 0-15,7 9 0 0,1 9 0 0,-2 0 0 16,7 12-55-16,1 0-775 0,7 4-399 16,-2 2-212-16,8 2 102 0,-1-2 178 15,7 1 160-15,13-3 328 0,6-5 316 16</inkml:trace>
  <inkml:trace contextRef="#ctx0" brushRef="#br0" timeOffset="-196092.67">22410 5147 252 0,'-13'4'352'0,"-6"-4"50"0,5 0 44 16,2 3-22-16,-2-3-141 0,2 0-88 15,5 0-49-15,0 0-48 0,7 0-46 16,-6 0-24-16,6 5-15 0,-7-5-6 16,7 0-5-16,0 0 0 0,0 2 57 15,0-2 34-15,0 0 20 0,7 0 12 0,-7 0 46 16,6 0 27-16,1 0-41 15,0 0 3-15,-7 0 10 0,6 0 42 0,0 0 4 16,-6-2-9-16,0 2-5 0,7 0-37 16,-7 0-35-16,0 0-25 0,0-5-48 15,7 5-26-15,-7 0-14 0,0 5-9 16,0-5-4-16,0 0-3 0,0 0-1 0,0 0 0 16,0 0 0-16,0 2 2 0,0-2-2 15,0 0 1-15,0 0 1 0,0 0 0 16,0 4 0-16,0-4 1 0,0 4-2 15,0-4 0-15,-7 0 2 0,7 0-2 16,0 4 1-16,0-4 0 0,-7 0 0 0,7 0 1 16,-6 0-2-16,0 0 0 0,-1 0-1 15,7 0-1-15,-7 0 1 0,1 0 26 16,6-4 44-16,-7 4 29 0,7 0 61 16,-6 0 66-16,6 0 64 0,0 4 34 15,-6-4 12-15,6 0 7 0,0 0-43 16,0 0-57-16,0 0-56 0,6 0-60 0,-6 0-52 15,6 3-32-15,7-3-32 0,1 0-11 16,5 0 0-16,7 0 0 0,0 0 0 16,0 0 0-16,13-3 0 0,1 3 0 0,5-4 0 15,13 0 0-15,1-2 0 0,6 1 0 16,0-2 0-16,0-1 0 0,-6 1 0 0,0 3 0 16,-7-2 0-16,-7-2 0 0,-5 1 0 15,-8 3 0-15,-6-3 0 0,0-1-51 16,-6 1-313-16,0-4-180 0,-1 4-181 15,-6-4-142-15,-6 0-57 0,5 4 56 16,-6-4 220-16,-6 3 123 0,0-3 158 16,-6 4 177-16,-6-4 162 0,5 3 133 15,-13-3 115-15,8 4 103 0,-8-4 79 0,0 4 60 16,7-1 78-16,-7 2 169 0,8 1 35 16,-2-2-33-16,8 4-79 0,0 3-98 15,-1 0-123-15,7 0-139 0,0 0-236 16,7 3-36-16,5 1 0 0,2 4 0 15,5-2 0-15,7 5 0 0,6 4 0 0,-5 0 0 16,5 2 0-16,1 2 0 0,-1 4 0 0,1-5 0 16,-13 3 0-16,-1 2 0 0,-6-5 0 15,-7 0 0-15,-6 1 0 0,-12-1 0 16,-2-1 0-16,-11-1 0 0,-1-1-71 0,-7-1-423 16,-7-3-407-16,8-4-328 0,-1 1-176 15,1-5 236-15,13-3 88 0,-1-3 186 16,14-1 311-16,6-3 273 0</inkml:trace>
  <inkml:trace contextRef="#ctx0" brushRef="#br0" timeOffset="-195619.65">23993 4821 481 0,'12'-26'826'0,"-12"1"224"0,-6-1 108 0,0 0 264 16,-1 8-109-16,1 0-396 0,-1 7-332 15,-6 7-282-15,7 4-167 0,-8 7-136 16,2 8 0-16,-1 7 0 0,-1 7 0 0,2 4 0 16,-2 4 0-16,8 3 0 0,0 4 0 15,6-4 0-15,6 4 0 0,0 1 0 16,8-9 0-16,5 1 0 0,1-5 0 16,0-1 0-16,12-10 0 0,1 1 0 0,-1-11 0 15,13-4 0-15,-6-10 0 0,1-5 0 16,-1-6 0-16,-1-8 0 0,-5-8 0 0,-1-6 0 15,-12-8 0-15,-7-8 0 0,1-3 0 16,-8-3 0-16,-12-1 0 0,-8 1 0 0,-5 6 0 16,-7 5 0-16,-7 6 0 0,-5 9 0 15,-2 5 0-15,1 9 0 0,0 11 0 16,0 3 0-16,7 12 0 0,-2 3 0 16,9 7 0-16,5 3 0 0,14 6 0 0,0 6 0 15,6 3 0-15,6 5 0 0,6 3 0 16,8-1 0-16,13 6 0 0,-7-2 0 15,13-3 0-15,-7 4 0 0,1-8 0 0,-7-4 0 16,0 1 0-16,-7-8 0 0,-5-3 0 16,-8 0 0-16,-6-8 0 0,-6 0-158 0,-8-4-368 15,-5-6-415-15,-7-1-323 0,6-7-138 16,-6 0 250-16,13-7 94 0,-7-1 204 16,14-6 322-16,0-4 249 0</inkml:trace>
  <inkml:trace contextRef="#ctx0" brushRef="#br0" timeOffset="-195297.6">24794 4454 450 0,'6'-33'648'0,"-6"4"172"15,0-4 199-15,-6 8 141 0,-1 0-4 16,1 5-194-16,-1 9-209 0,1 4-210 16,-7 14-248-16,-1 11-149 0,2 16-82 0,-1 9-42 15,0 10-13-15,0 12-5 0,6 5-2 16,0 7 11-16,1 11 14 0,12-4 16 16,1 4 6-16,0-8-43 0,6-6-6 15,0-9 0-15,6-2 0 0,1-8 0 0,-1-8 0 16,7-6-1-16,0-8-331 0,0-8-243 15,7-6-371-15,6-12-313 0,1-11-70 16,-2-7 220-16,1-7 104 0,0-15 189 16,7-4 291-16,-7-10 247 0</inkml:trace>
  <inkml:trace contextRef="#ctx0" brushRef="#br0" timeOffset="-194998.58">25510 4788 304 0,'13'-37'506'15,"-6"0"94"-15,-1 5 70 0,-12 3 43 16,-1 3-196-16,1 3-146 0,-7 9-114 0,0 3-53 15,-7 8-63-15,-6 3-51 0,7 6-25 16,-7 5-22-16,0 7-12 0,6 1-23 16,1 8-13-16,5-6-13 0,2 8-12 15,12-2-4-15,0-2-6 0,6 4 14 16,0-4 14-16,8 1 12 0,5 0 12 16,1-5 4-16,-1 2 2 0,7-4-8 0,-6-2-11 15,-1-2-6-15,0 0-1 0,-5-4 38 16,-1 4 68-16,-7-1 101 0,-6 0 126 15,0-2 124-15,-13-1 75 0,0 3-3 16,-6-2-42-16,-7 2-88 0,-7-3-114 16,1 3-119-16,-1-3-69 0,1 4-48 15,-1-4-151-15,7 0-345 0,6-3-516 0,7-5-282 16,13-3-106-16,13-3 181 0,13-9 71 16,20-2 248-16,12-5 398 0</inkml:trace>
  <inkml:trace contextRef="#ctx0" brushRef="#br0" timeOffset="-194851.56">25842 5110 14 0,'39'15'542'0,"-19"-4"146"0,-7 0 105 16,-6 3 68-16,-14 1 37 0,-6 4-196 16,-7 3-235-16,-5 3-187 0,-9-3-137 15,2 4-94-15,-1 0-53 0,8-4-18 0,-8 3-39 16,7-7-127-16,7 1-201 0,-1-5-284 16,1-3-50-16,11-4-68 0,2-7-23 15,12-7 78-15,14-1 154 0,7-9 229 16</inkml:trace>
  <inkml:trace contextRef="#ctx0" brushRef="#br0" timeOffset="-194514.53">26278 4916 315 0,'33'-51'590'15,"-7"7"122"-15,-6 0 101 0,-14 11 59 16,-6 3-167-16,-6 13-76 0,-8 5-203 0,2 9-148 16,-14 10-121-16,-7 4-71 0,1 7-34 15,-7 8-19-15,6 3-9 0,-6 4-1 16,13 0 4-16,6-4-1 0,0 5 7 15,8-5 2-15,12 0 4 0,0-7-2 16,12 0-3-16,2-3 2 0,5-8-13 16,1-4-7-16,6-7-9 0,-7-5 26 0,1-5 154 15,0-5 90-15,-1 1 54 0,-6-1 26 16,0 0 17-16,-7 1-25 0,2 3-160 16,-8 3-123-16,6 2-66 0,-6 6 0 15,0 3 0-15,0 0 0 0,6 8 0 0,-6 0 0 16,0 4 0-16,0 0 0 0,6 0 0 15,2 2 0-15,-2-1 0 0,0-2 0 0,1 1 0 16,-1 0 0-16,1-8-13 0,0 0-307 16,-1-11-380-16,6-3-425 0,8-8-227 15,7-3 34-15,-1-12 167 0,6-2 150 16,7-5 292-16,7-7 333 0</inkml:trace>
  <inkml:trace contextRef="#ctx0" brushRef="#br0" timeOffset="-194346.53">26748 4657 35 0,'25'-53'521'0,"-5"6"176"16,-13 7 147-16,-1 0 128 0,1 10 102 15,-7 9-121-15,6 5-242 0,1 13-202 16,-1 10-178-16,0 11-156 0,2 11-90 0,-2 13-42 16,7 8-22-16,0 8-7 0,0 9 1 15,-7 10 2-15,1 7 8 0,-7-3 10 16,-13 0 6-16,-20-1 6 0,-12-10-72 16,-14-1-267-16,-13-10-493 0,-12-11-305 15,-7-5-110-15,0-10 121 0,0-7 16 16,-1-12 190-16,14-3 377 0</inkml:trace>
  <inkml:trace contextRef="#ctx0" brushRef="#br0" timeOffset="-184337.73">22735 7436 603 0,'27'-25'837'0,"-7"-8"189"16,-8 0 167-16,-12-1 330 0,7 6-215 15,-14 6-353-15,-5-1-263 0,-2 13-638 16,-12 6-54-16,1 11 0 0,-2 4 0 0,-5 8 0 16,-1 6 0-16,7 13 0 0,-6-6 0 15,5 9 0-15,1 3 0 0,6-1 0 16,8 1 0-16,5 0 0 0,1 0 0 0,12 0 0 16,7 0 0-16,7-4 0 0,6-3 0 15,7-5 0-15,12-6 0 0,1-8 0 16,13-6 0-16,-2-12 0 0,2-12 0 0,7-6 0 15,-8-11 0-15,0-3 0 0,-11-13 0 16,-9-6 0-16,-5-7 0 0,-13-9 0 16,-8-9 0-16,-12-8 0 0,-12-2 0 0,-8 6 0 15,1 3 0-15,-15 11 0 0,-4 12 0 16,-7 6 0-16,5 11 0 0,-5 16 0 0,-1 6 0 16,7 15 0-16,0 7 0 0,6 11 0 15,7 7 0-15,14 12 0 0,4 4 0 16,16 6 0-16,4 5 0 0,14-1 0 0,7 5 0 15,6 1 0-15,0-1 0 0,7-2 0 16,-8 1 0-16,1-3 0 0,1 3 0 16,-14 0 0-16,-1-4 0 0,-11-4 0 0,-8 2 0 15,1-5 0-15,-14-5 0 0,-5-6 0 16,4 1 0-16,-10-5 0 0,4-7 0 0,-5-4 0 16,5-8 0-16,-4-1-781 0,4-6-517 15,8-11-174-15,-1 1 147 0,7-7 188 16,0-1 154-16,7-3 282 0,5-8 329 15</inkml:trace>
  <inkml:trace contextRef="#ctx0" brushRef="#br0" timeOffset="-183781.68">23556 7000 291 0,'0'-18'504'16,"-6"-4"104"-16,6 4 111 0,-7-4 93 16,7 8-135-16,-6-1 9 0,6 3 63 15,-7 5-2-15,7 4-43 0,-6-5-63 0,0 8-77 16,6-2-101-16,-8 4-437 0,2-2-26 15,0 4 0-15,-1 3 0 0,1 0 0 16,-1 0 0-16,1 5 0 0,-7 3 0 0,7 3 0 16,-8 8 0-16,1-1 0 0,6 4 0 15,-5 9 0-15,5 1 0 0,7 5 0 16,-6 4 0-16,6 0 0 0,6-1 0 0,1 5 0 16,-1-5 0-16,7 1 0 0,0-1 0 15,1 1 0-15,-2-4 0 0,8 0 0 0,-7 0 0 16,7-4 0-16,-1-3 0 0,-6 0 0 15,6-8 0-15,1 1 0 0,0-13-683 16,-1 1-288-16,1-6-248 0,-8-9-127 16,8-3 283-16,0-7 96 0,-1-4 157 15,1-7 193-15,-1-5 235 0</inkml:trace>
  <inkml:trace contextRef="#ctx0" brushRef="#br0" timeOffset="-183349.64">23993 7191 87 0,'12'-11'440'0,"-12"-3"144"16,8 2 129-16,-8-2 140 0,0 3 53 16,0-1 47-16,0 5 53 0,-8-3-97 15,2 2-115-15,0 1-148 0,-1 0-346 0,1 3-300 16,-8 4 0-16,8-4 0 0,-6 8 0 15,-2 0 0-15,8-1 0 0,-1 8 0 0,1 4 0 16,-1 3 0-16,7 0 0 0,0 5 0 16,0 2 0-16,7-3 0 0,-1 3 0 15,1-2 0-15,-1-1 0 0,8-1 0 0,-2 2 0 16,1-5 0-16,0-3 0 0,0-1 0 16,1-3 0-16,4 1 0 0,-4-2 0 15,-1-3 0-15,0 4 0 0,0-4 0 0,-7 5 0 16,8-5 0-16,-14 0 0 0,6 1 0 15,-6 0 0-15,-6 2 0 0,-2-2 0 16,-4-1 0-16,-8 4 0 0,7-4 0 0,-7 0 0 16,2 1 0-16,-9-5 0 0,7 1 0 15,-6-1 0-15,1 2 0 0,5-2 0 0,0-3 0 16,1 0 0-16,6-3 0 0,6-2-805 16,7 2-553-16,7-4-184 0,-1-4 190 15,8 0 180-15,12-4 201 0,6 4 366 16,13-4 283-16</inkml:trace>
  <inkml:trace contextRef="#ctx0" brushRef="#br0" timeOffset="-183176.63">24319 7441 387 0,'32'3'731'16,"-13"-3"154"-16,1 0 161 0,0 0 211 15,-7 3 130-15,-7 5-343 0,0 3-244 0,-6 1-167 16,-6-2-612-16,0 5-21 0,-14 3 0 16,1-4 0-16,-1 5 0 0,0-1 0 15,-5 1 0-15,-8-2 0 0,7 3 0 0,6-6 0 16,0 0 0-16,8-2 0 0,-1-5-684 15,6-4-588-15,7-3-216 0,7-6 107 16,12-10 229-16,1-2 171 0,12-4 262 16,1-8 337-16</inkml:trace>
  <inkml:trace contextRef="#ctx0" brushRef="#br0" timeOffset="-182839.6">24657 7264 55 0,'19'-44'600'0,"-5"4"235"0,-8 3 233 15,-6 8 154-15,-6 3 355 0,-1 8-331 0,-6 4-277 16,-7 11-350-16,1 3-619 0,-1 3 0 15,0 8 0-15,-5 3 0 0,5 8 0 0,0 0 0 16,8 4 0-16,-1 0 0 0,0 3 0 16,13-7 0-16,0 0 0 0,0 0 0 15,13-4 0-15,0-4 0 0,-1-2 0 0,8-4 0 16,-7-5 0-16,7-6 0 0,0-2 0 16,-8-6 0-16,2-4 0 0,-8 1 0 15,7-4 0-15,-7-1 0 0,1 1 0 0,-7 0 0 16,7 6 0-16,-1 2 0 0,-6 3 0 15,6 4 0-15,1 3 0 0,0 6 0 16,-1 2 0-16,1 7 0 0,-1-1 0 0,-6 7 0 16,7-2 0-16,-1 3 0 0,1 0 0 15,-7-4 0-15,6 4 0 0,0-3 0 0,8-5 0 16,-8 0 0-16,7-2 0 0,0-1 0 16,-6-8 0-16,5-3-983 0,2-7-428 15,-1-8-156-15,6-3 248 0,1-7 151 16,-1 0 235-16,7-9 412 0,1-3 245 15</inkml:trace>
  <inkml:trace contextRef="#ctx0" brushRef="#br0" timeOffset="-182640.58">25080 7000 467 0,'7'-37'706'0,"-7"5"220"0,0 3 211 15,0 6 240-15,7 5-69 0,-7 7-224 0,6 3-251 16,6 8-480-16,-4 5-353 0,4 7 0 16,8 5 0-16,-7 5 0 0,7 11 0 0,-8 3 0 15,2 16 0-15,-1 7 0 0,-7 3 0 16,-12 4 0-16,-1 3 0 0,-19-3 0 15,0 0 0-15,-7-4 0 0,-5-3 0 0,-1-5 0 16,-7-1 0-16,7-6 0 0,-7-3 0 16,7-11-1004-16,0-4-435 0,7-4-148 15,5-10 285-15,8-4 158 0,12-14 231 16,14-8 396-16,6-11 243 0</inkml:trace>
  <inkml:trace contextRef="#ctx0" brushRef="#br0" timeOffset="-182454.57">26018 7235 296 0,'27'-18'970'0,"-9"-5"202"15,-4-10 111-15,-1 1 327 0,-7 3 110 16,1 3-724-16,6 5-852 0,7 4-144 0,5 11 0 16,9 2 0-16,-2 8 0 0,7 2 0 15,0 11 0-15,-1-3-1078 0,-5 7-342 16,-7 5-143-16,-12 7 263 0,-14 0 126 15,-14 4 257-15,-12 3 430 0</inkml:trace>
  <inkml:trace contextRef="#ctx0" brushRef="#br0" timeOffset="-182326.55">26201 7436 207 0,'-53'42'795'0,"15"-17"266"0,5-7 160 0,13 0 232 15,8-7 238-15,18-4-548 0,14-3-523 16,12-4-620-16,7 0 0 0,6 0 0 16,1-4 0-16,7 1 0 0,-2-9 0 0,2 2-111 15,-1-1-887-15,-7-4-347 0,1-3-152 16,-7-1 242-16,0-3 138 0,-7 0 202 15,1 1 327-15,6-1 276 0</inkml:trace>
  <inkml:trace contextRef="#ctx0" brushRef="#br0" timeOffset="-181482.49">27373 7070 489 0,'13'-14'804'16,"-7"-8"250"-16,8 4 163 0,-8-5 306 16,-6 2-139-16,12 6-332 0,-4 0-384 15,-2 8-668-15,0 0 0 0,8 7 0 0,-8 3 0 16,7 4 0-16,7 4 0 0,-8 3 0 15,8 5 0-15,0 3 0 0,-1 4 0 16,1 3 0-16,-1-3 0 0,7 3 0 0,-6-3 0 16,0 0 0-16,-1-4 0 0,1 0 0 15,-1-8 0-15,-6 0 0 0,0-5 0 0,0-6 0 16,0-6 0-16,-7-9 0 0,8-3 0 16,-1-11 0-16,-7-2 0 0,1-13 0 15,-1-6 0-15,-6-1 0 0,0-10 0 0,0-5 0 16,0-4 0-16,-6-2 0 0,-1 3 0 15,1-3 0-15,-1 10 0 0,1 4 0 16,0 12 0-16,6 6 0 0,-8 4 0 0,8 11 0 16,-6 7 0-16,12 8 0 0,-6 3 0 15,8 8 0-15,-2 7 0 0,0 8 0 0,7 1 0 16,0 7-483-16,-6 2-728 0,5 1-243 16,2-1 7-16,6-4 240 0,-1-3 152 15,7 1 289-15,0-6 359 0</inkml:trace>
  <inkml:trace contextRef="#ctx0" brushRef="#br0" timeOffset="-181221.46">28415 6584 70 0,'19'-45'619'0,"1"-10"260"16,0 0 233-16,-7-3 126 0,-1-2 376 16,-5 10-388-16,-7 6-278 0,7 4-463 0,-7 6-485 15,0 13 0-15,-7 6 0 0,0 7 0 16,1 16 0-16,-7 10 0 0,0 16 0 0,0 10 0 15,-7 14 0-15,8 19 0 0,-8 7 0 16,7 11 0-16,-1 4 0 0,8 0 0 16,6 3 0-16,6-6 0 0,14-5 0 0,-7-7 0 15,13-6 0-15,0-9 0 0,7-14 0 16,6-7 0-16,1-12 0 0,-2-10-24 16,7-12-1018-16,2-14-338 0,-2-14-155 15,1-12 275-15,-1-7 144 0,1-11 206 0,6-11 336 16,-7-3 269-16</inkml:trace>
  <inkml:trace contextRef="#ctx0" brushRef="#br0" timeOffset="-180918.44">29255 6729 361 0,'6'-47'555'0,"-12"3"125"0,-6 8 105 0,-8 9 83 15,0 6-195-15,-6 2-17 0,0 12-81 16,0 3-62-16,0 8-71 0,6 0-68 16,1 6-48-16,12 5-23 0,1 0-74 15,6 7-91-15,6 0-59 0,7 4-36 0,6-1-21 16,8 5-17-16,-8-5-10 0,8 5-6 15,-1-4 0-15,6-1 4 0,-5-3 5 16,-9-5 2-16,9 2 5 0,-7-4 4 16,-2 0 58-16,2-4 71 0,-7 3 49 15,1-2 7-15,-8-2-194 0,-6-2 0 0,0 3 0 16,0-1 0-16,-13 2 0 0,0-2 0 16,-7 1 0-16,-5 0 0 0,-8 0 0 15,7 3 0-15,-14-1 0 0,8-3 0 0,-1 1 0 16,-6 0 0-16,7-4 0 0,-1 1 0 15,1-8 0-15,5-4-156 0,8-7-1068 16,0-7-256-16,19-11-58 0,0-8 299 16,19-11 139-16,7-3 278 0,14-5 385 15</inkml:trace>
  <inkml:trace contextRef="#ctx0" brushRef="#br0" timeOffset="-180701.42">29509 6304 28 0,'39'-47'547'0,"-13"-1"201"15,-6 11 165-15,0 8 131 0,-1 11 243 16,1 7-108-16,-8 7-213 0,8 8-213 15,0 7-183-15,-7 11-414 0,6 8-156 0,0 2 0 16,1 16 0-16,-1 6 0 0,1 9 0 16,-6 3 0-16,-2 4 0 0,-5-1 0 15,-7 0 0-15,-7-6 0 0,-5-1 0 0,-8-3 0 16,-6 0 0-16,-7-4 0 0,1-8 0 16,-7 1 0-16,-7-8 0 0,1 1 0 15,-2-12 0-15,9 0-443 0,5-6-803 16,7-9-236-16,13-7 42 0,13-7 253 0,13-11 144 15,7-11 270-15,12-10 362 0</inkml:trace>
  <inkml:trace contextRef="#ctx0" brushRef="#br0" timeOffset="-180520.39">30291 6671 402 0,'39'-18'792'0,"-13"-7"205"0,0 2 152 15,-7 4 233-15,7-2 16 0,1 6-428 16,5 0-304-16,1 4-247 0,5 4-403 0,1 0-16 15,14 3 0-15,-7 1 0 0,12 3 0 16,-6-5 0-16,7 2 0 0,-13-4-65 16,-1 0-615-16,-13-13-466 0,-5 3-244 0,-21-10 13 15,-12 7 219-15,-7-6 131 0,-20 8 255 16,7-1 361-16</inkml:trace>
  <inkml:trace contextRef="#ctx0" brushRef="#br0" timeOffset="-180372.39">30786 6323 17 0,'-33'0'417'15,"1"-4"160"-15,6 1 137 0,0 3 111 16,12-5 77-16,1 10-94 0,7 2 73 15,0 4-75-15,6 8-85 0,6 2-91 0,0 8-88 16,7 8-191-16,1 7-351 0,-8 0 0 16,0 3 0-16,0 1 0 0,-6-4 0 15,0 0-44-15,-6-3-941 0,0-8-344 16,0-8-178-16,-8-3 204 0,1-4 148 16,1-7 198-16,-2 0 389 0,2-7 267 15</inkml:trace>
  <inkml:trace contextRef="#ctx0" brushRef="#br0" timeOffset="-178721.25">28317 8605 35 0,'7'-22'562'0,"6"-4"195"0,-7 1 165 0,-6-1 170 16,7 4 286-16,-7 1-162 0,0-1-230 15,0 7-209-15,0 0-311 0,0 4-466 16,0 4 0-16,0 3 0 0,0 0 0 0,0 1 0 15,0 3 0-15,0 3 0 0,0 1 0 16,0 0 0-16,0 0 0 0,7-1 0 16,-7 1 0-16,0-1 0 0,0 1 0 0,0 0 0 15,0-1 0-15,0 1 0 0,6-4 0 16,-6 4 0-16,0-4 0 0,0 3 0 16,0-3 0-16,0 3 0 0,0-3 0 0,0 0 0 15,0-3 0-15,0 0 0 0,0-1 0 16,0-3 0-16,0 3 0 0,0-3 0 0,0 3 0 15,0-3 0-15,0-1 0 0,0 5 0 16,0-5 0-16,6 5 0 0,-6 0 0 16,0-2 0-16,0-2 0 0,0 4 0 0,0 3 0 15,0 0 0-15,0 0 0 0,0 3 0 16,0 4 0-16,0 8 0 0,-6 0 0 16,0 7 0-16,-1 4 0 0,0 7 0 0,1 3 0 15,-1 1 0-15,1 3 0 0,-1-3 0 16,0 2 0-16,1-5 0 0,6-1 0 15,-6-4 0-15,6-7 0 0,0 0 0 0,0-7 0 16,0-4 0-16,0-8 0 0,6-6 0 16,-6-8 0-16,6-8 0 0,1-6 0 0,0-12 0 15,-1-7 0-15,7-7 0 0,-6-4 0 16,6-7 0-16,-7 0 0 0,0-8 0 16,-6 1 0-16,8 2 0 0,-2 9 0 0,0 2 0 15,-6 13 0-15,7 10 0 0,-1 7 0 16,1 7 0-16,0 16 0 0,5 10 0 15,2 8 0-15,5 11 0 0,1 7 0 0,-1 7 0 16,7 4 0-16,7 4 0 0,-8 2 0 16,15 6 0-16,-7-5 0 0,-1 4 0 0,7 0 0 15,-6 0 0-15,-1-8 0 0,-6 1 0 16,0-8 0-16,-13 1 0 0,1-8 0 16,-8-8-691-16,-12-6-741 0,-2-8-165 15,2-4 197-15,-7-11 176 0,-6-3 235 16,-8-4 446-16,1-4 255 0</inkml:trace>
  <inkml:trace contextRef="#ctx0" brushRef="#br0" timeOffset="-178386.23">28428 8663 437 0,'-39'-6'724'0,"7"-5"165"15,5 0 199-15,7 0 214 0,14 0 36 16,0-1-330-16,12-2-219 0,0 3-187 16,21-3-588-16,5-1-14 0,7 0 0 0,7 1 0 15,6 2 0-15,0-6 0 0,7 4 0 16,-1-5 0-16,7-4 0 0,0-2-414 15,-6-8-557-15,6-3-349 0,-6-12-130 16,6-7 284-16,-6-4 124 0,-7 1 180 16,-7-1 403-16,-5 7 478 0,-14 5 337 0,-13 4 258 15,-7 6 266-15,-12 7 235 0,-1 8 146 16,-6 4-28-16,-6 7-183 0,5 8-195 16,2 10-554-16,-8 8-301 0,13 10 0 15,-5 12 0-15,5 11 0 0,-6 14 0 0,7 4 0 16,-1 10 0-16,7 2 0 0,-7 6 0 15,7 0 0-15,0 4 0 0,7-4 0 0,-7-3 0 16,13-5 0-16,-7-9 0 0,8-12 0 16,-2-8 0-16,-5-6-260 0,6-12-994 15,6-7-240-15,1-15-18 0,13-11 281 16,-1-6 162-16,7-8 286 0,7-12 366 16</inkml:trace>
  <inkml:trace contextRef="#ctx0" brushRef="#br0" timeOffset="-178061.2">29848 8316 325 0,'6'-48'556'0,"1"8"107"16,-14 3 102-16,1 7 63 0,-7 5-188 16,-7 11-95-16,0 3-29 0,1 7-7 15,-1 8-40-15,-6 7-33 0,7-1-15 16,6 1 9-16,-6 4-82 0,11 1-113 16,2-2-80-16,6 4-45 0,14-3-26 0,-2-1-33 15,8 1-31-15,6-1-21 0,0 1-16 16,6-4-9-16,2 4-3 0,-9-1-2 15,7-2 37-15,2-1 64 0,-9 0 43 16,1-4-113-16,1 1 0 0,-1-2 0 16,-6 2 0-16,-8-1 0 0,1 1 0 0,-13-1 0 15,0 4 0-15,-6 0 0 0,-1 4 0 16,-13-1 0-16,1 5 0 0,0-1 0 0,-8 3 0 16,1-2 0-16,1 3 0 0,-1 0 0 15,-1 1 0-15,1-6 0 0,6 5 0 16,8-7 0-16,-2 0-449 0,2-5-890 0,5 1-204 15,14-7 72-15,-1-4 232 0,14-7 199 16,6-4 379-16,19-7 310 0</inkml:trace>
  <inkml:trace contextRef="#ctx0" brushRef="#br0" timeOffset="-177884.18">30382 8422 341 0,'45'-18'788'0,"-12"3"226"16,-7 4 186-16,-6 4 262 0,-7 4 61 15,-7 6-409-15,-12 4-365 0,-14 8-749 16,1-1 0-16,-7 8 0 0,-7 0 0 0,1 3 0 15,-8 2 0-15,7 2 0 0,1 1 0 16,7-5 0-16,5-3 0 0,0 0 0 0,13-7 0 16,7-1-206-16,7-11-796 0,6-6-353 15,6-4-125-15,7-11 279 0,13-4 127 16,1-8 188-16,5-3 283 0,8-7 282 16</inkml:trace>
  <inkml:trace contextRef="#ctx0" brushRef="#br0" timeOffset="-177588.16">30616 8360 97 0,'53'-59'451'0,"-15"-7"193"0,-5 7 166 16,-7 5 162-16,-20 10 95 0,1 4 103 15,-20 13-156-15,0 13-162 0,-13 7-163 0,0 10-264 16,-6 8-425-16,5 7 0 0,-5 9 0 16,6 2 0-16,-1 4 0 0,9-1 0 0,4-1 0 15,1 1 0-15,13-6 0 0,0-5 0 16,7-2 0-16,5-1 0 0,8-7 0 16,0-7 0-16,-1-4 0 0,1-4 0 0,6-3 0 15,-7-5 0-15,1-2 0 0,0-1 0 16,-8 0 0-16,8 1 0 0,-7 3 0 0,0 4 0 15,0 2 0-15,0 3 0 0,0 4 0 16,-6 7 0-16,5 2 0 0,2 3 0 16,-8 1 0-16,8 3 0 0,-2-4 0 0,1 1 0 15,-6 0 0-15,6-1 0 0,-1-2 0 16,2-5 0-16,-1 1 0 0,0-8 0 0,-7 0 0 16,1-8 0-16,-1-6-1140 0,-6-5-299 15,7-11-128-15,0 1 318 0,5-7 132 16,2-7 216-16,5-6 395 0,7-6 238 15</inkml:trace>
  <inkml:trace contextRef="#ctx0" brushRef="#br0" timeOffset="-177409.14">31163 7763 62 0,'13'-48'583'16,"-6"8"233"-16,0 3 189 0,-1 12 139 0,0 3 316 15,8 7-254-15,-2 11-251 0,8 8-258 16,-1 2-434-16,1 14-263 0,6 6 0 16,-7 9 0-16,7 9 0 0,1 8 0 0,-7 11 0 15,6 6 0-15,-14 4 0 0,-5 4 0 16,-1 0 0-16,-19 0 0 0,-7 0 0 0,-6 0 0 15,1 0 0-15,-15-4 0 0,-5-4 0 16,-1-2-534-16,1-13-892 0,-1-6-173 16,1-7 126-16,6-12 190 0,13-7 263 15,12-11 478-15,21-8 254 0</inkml:trace>
  <inkml:trace contextRef="#ctx0" brushRef="#br0" timeOffset="-170571.57">22970 8525 270 0,'-58'7'461'15,"-7"0"92"-15,0-3 87 0,0 0 87 16,6-1-136-16,6 1-52 0,8-1 35 16,12-3 14-16,8 5-64 0,11-5-48 15,20 0-17-15,14 0-39 0,26-8-50 16,19 1-46-16,27-4-27 0,24 0-58 0,21-8-100 15,26 5-139-15,19-4 0 0,7-1 0 16,13 5 0-16,7 2 0 0,-8 1 0 16,8 0 0-16,-14 4 0 0,1 4 0 0,-27-5 0 15,-13 8 0-15,-26-4 0 0,-19-3 0 16,-13 3 0-16,-33 1 0 0,-13-5 0 0,-26 1 0 16,-13 0-90-16,-19 0-243 0,-14-4-172 15,-13 4-200-15,-5-1-230 0,-8 0-256 16,-6 1 101-16,-7-4 134 0,7 3 99 15,-7-2 144-15,-6 2 190 0,6-3 245 16</inkml:trace>
  <inkml:trace contextRef="#ctx0" brushRef="#br0" timeOffset="-163943.02">1498 6671 186 0,'19'-15'662'16,"-6"-7"121"-16,-6-3 115 0,-1 2 113 0,-6-2 265 16,0 3-235-16,-6 7-216 0,-8 1-116 15,1 2-137-15,1 9-344 0,-8 6-228 16,0 5 0-16,-5 7 0 0,5 6 0 0,0 12 0 16,7 3 0-16,-7 9 0 0,2 3 0 15,4 3 0-15,8 0 0 0,-1 2 0 0,7 1 0 16,-7 0 0-16,14-2 0 0,0-4 0 0,13-5 0 15,-2-6 0-15,9-7 0 0,-1-4 0 16,13-9 0-16,-7-6 0 0,7-7 0 0,1-11 0 16,-1-8 0-16,-1-10 0 0,-5-9 0 15,7-6 0-15,-8-4 0 0,1-7 0 16,-1-8 0-16,-13-7 0 0,1 0 0 0,-14-7 0 16,-6 0 0-16,-12-4 0 0,-2 4 0 15,-11 0 0-15,-9 11 0 0,2 9 0 0,-7 13 0 16,0 11 0-16,-7 15 0 0,7 6 0 15,1 12 0-15,5 11 0 0,1 10 0 0,12 8 0 16,7 4 0-16,13 3 0 0,6 7 0 16,7 2 0-16,1 2 0 0,18 4 0 0,-6-4 0 15,13 4 0-15,0-4 0 0,0-4 0 16,7 1 0-16,-7 0 0 0,-1-8 0 0,-4-3 0 16,-2-1 0-16,1-2 0 0,-7-9 0 15,-1-3 0-15,-5-8 0 0,-7-2-264 16,-6-1-683-16,0-11-370 0,-7 0-149 0,0-4 248 15,0-3 133-15,-7-15 176 0,7-7 307 16,0-8 282-16</inkml:trace>
  <inkml:trace contextRef="#ctx0" brushRef="#br0" timeOffset="-163700">2090 5799 555 0,'-20'-63'807'0,"1"9"232"0,0 6 136 16,-1 12 270-16,7 2-211 0,-1 12-342 0,8 8-278 15,0 10-279-15,6 8-240 0,0 15-95 16,6 6 0-16,0 14 0 0,2 10 0 16,4 9 0-16,8 5 0 0,-1 3 0 0,7 0 0 15,1-1 0-15,-1 1 0 0,6-3 0 16,-6-9 0-16,7 2 0 0,-7-9 0 0,0-2 0 16,-7-10 0-16,7-1 0 0,-6-12 0 15,7-8-458-15,-2-11-502 0,1-9-338 16,7-16-183-16,-1-11 298 0,8-7 102 15,-8-15 233-15,7-3 294 0,-6-9 259 16</inkml:trace>
  <inkml:trace contextRef="#ctx0" brushRef="#br0" timeOffset="-163427.98">2741 5744 285 0,'7'-73'563'0,"-1"7"171"15,-6 11 167-15,-6 8 175 0,-1 5 51 16,1 13-36-16,-8 4-197 0,2 10-193 16,-1 8-200-16,-7 7-212 0,7 11-260 0,-6 0-29 15,5 7 0-15,8 8 0 0,0 0 0 16,6 0 0-16,0 3 0 0,6 3 0 15,0-2 0-15,8-1 0 0,5 1 0 0,1-5 0 16,0-3 0-16,-2-4 0 0,2-2 0 16,0-3 0-16,-1-1 0 0,7-5 0 0,-6-3 0 15,-1-1 0-15,-5 2 0 0,-2-2 0 16,-5 0 0-16,0 1 0 0,-7 3 0 16,0 4 0-16,-7 0 0 0,-6 4 0 0,0 0 0 15,0-1 0-15,0 1 0 0,0 3 0 16,0-3 0-16,-1-4 0 0,2 0-743 15,6-4-474-15,-1-7-214 0,7-7 31 16,13-4 184-16,7-7 154 0,6-12 395 16,13 0 313-16</inkml:trace>
  <inkml:trace contextRef="#ctx0" brushRef="#br0" timeOffset="-163249.96">3106 5627 76 0,'26'-26'647'0,"1"9"222"0,-15 1 189 16,1 1 127-16,-6 9 330 0,-1 1-375 15,-12 10-334-15,-1 5-267 0,1 8-232 16,-7 5-258-16,-1 2-49 0,-5 8 0 15,6-4 0-15,-6 8 0 0,-1-4 0 0,7 4 0 16,0-1 0-16,0-7 0 0,0 5 0 16,13-9 0-16,-7 1 0 0,14-8 0 0,-7-3-123 15,7-12-803-15,6-6-346 0,-1-12-190 16,8-7 142-16,6-11 131 0,0-7 212 16,7-8 404-16,-1-6 269 0</inkml:trace>
  <inkml:trace contextRef="#ctx0" brushRef="#br0" timeOffset="-162710.92">3347 5370 295 0,'0'-40'544'0,"0"7"133"0,-7 3 126 16,1 5 111-16,6 3-114 0,-13 4 53 16,7 7-127-16,-1 0-88 0,7 4-102 0,-7 3-105 15,1 4-93-15,0 0-78 0,6 4-69 16,-7-1-74-16,0 1-53 0,7 2-60 16,-6 3-4-16,-1-2 0 0,7 4 0 15,-6-4 0-15,0 4 0 0,6-4 0 16,0 1 0-16,0-5 0 0,-7 1 0 15,7 0 0-15,0-1 0 0,0 1 0 0,0-4 0 16,0 0 0-16,0 0 0 0,0-4 0 16,0 1 0-16,0-5 0 0,-7 1 0 0,7 0 0 15,0 0 0-15,-6-4 0 0,6 0 0 16,-6 0 0-16,-2 0 0 0,2 3 0 16,6 1 0-16,-6-1 0 0,-1 1 0 0,1 7 0 15,-1 0 0-15,7 5 0 0,-6 1 0 16,-1 5 0-16,1 4 0 0,0 0 0 15,6 7 0-15,0-4 0 0,-8 3 0 0,8 2 0 16,8-2 0-16,-8 2 0 0,6-4 0 16,0-2 0-16,1-2 0 0,6-4 0 15,0 0 0-15,7-7 0 0,-1-4 0 0,0-8 0 16,1-3 0-16,-1-3 0 0,-5-5 0 16,5-6 0-16,-6-5 0 0,-6 1 0 15,-7 0 0-15,0-4 0 0,0 0 0 0,-7 0 0 16,0 3 0-16,1 5 0 0,-1 6 0 15,1 1 0-15,0 4 0 0,6 7 0 16,-7-1 0-16,7 8 0 0,0 3 0 0,0 9 0 16,0 2 0-16,7 9 0 0,-1-2 0 15,7 5 0-15,-7 0 0 0,14 3 0 0,-6-3 0 16,5-1 0-16,-6-3 0 0,6-3 0 16,-5-5 0-16,5-7-61 0,-13-3-642 15,14-11-428-15,-7-8-240 0,0-11-14 16,7-6 185-16,5-9 120 0,-5-7 349 15,0-2 342-15</inkml:trace>
  <inkml:trace contextRef="#ctx0" brushRef="#br0" timeOffset="-162506.89">3627 4682 239 0,'-13'-44'642'0,"-6"4"192"15,5 6 169-15,2 9 130 0,5 6 178 16,7 5-287-16,0 6-268 0,7 5-222 16,5 11-200-16,8 2-164 0,6 9-73 15,7 2-39-15,-1 8-27 0,7 5-17 16,7 7-8-16,-7 2-1 0,0 8-5 0,-7 1 0 15,1 6 0-15,-13 1 0 0,-14 3 0 16,0-3 0-16,-12-1 0 0,-6 2 0 16,-2-6 0-16,-12-7-71 0,0 2-611 15,-6-13-439-15,6-3-239 0,-7-15-23 16,13-14 172-16,0-12 124 0,14-14 348 0,12-10 347 16</inkml:trace>
  <inkml:trace contextRef="#ctx0" brushRef="#br0" timeOffset="-162253.88">4135 4674 101 0,'26'-58'690'0,"-6"3"225"16,-1 3 163-16,-6 4 95 0,0 4 345 16,1 5-456-16,12 2-343 0,-1 7-270 15,8 5-193-15,-1 10-137 0,8 4-188 16,-8 8-277-16,-5 6-381 0,-8 15-411 0,-6 5-225 16,-7 6 110-16,-6 8 139 0,-6 3 276 15,-7 4 464-15,0-4 490 0,-7-3 318 16,7-4 227-16,-6-4 163 0,6-3-6 15,-1-8-37-15,8-4-111 0,6-2-171 16,6-9-160-16,14-3-139 0,0-6-89 16,13-6-47-16,5-3-64 0,-5-6-169 15,6-6-306-15,1-2-389 0,-2-4-166 0,-5-3 84 16,6-1-17-16,-1-3 100 0,2 0 223 16,-1-4 300-16</inkml:trace>
  <inkml:trace contextRef="#ctx0" brushRef="#br0" timeOffset="-161722.84">5151 4026 84 0,'-13'0'737'16,"7"-8"264"-16,-8-6 136 0,8-12 127 0,6-4 314 16,0-5-454-16,20-7-432 0,-1 3-326 15,7-5-167-15,7 7-190 0,-1 0-9 16,1 8 0-16,6 7 0 0,-6 7 0 0,-8 12 0 15,1 3 0-15,1 7 0 0,-8 11 0 16,-6 4 0-16,-7 12 0 0,-6-1 0 16,-6 11 0-16,0-1 0 0,-7 2 0 0,-7-2 0 15,8 5 0-15,-8-4 0 0,6 0 0 16,2-7 0-16,-1-5 0 0,6-6 0 16,0-7 0-16,7-5 0 0,0-7 0 0,14-3 0 15,-1-11 0-15,6-9 0 0,8-5 0 16,5-8 0-16,1-4 0 0,-1 0 0 0,1-8 0 15,-1 4 0-15,1 2 0 0,-14 1 0 16,0 9 0-16,-5 3 0 0,-1 3 0 16,-7 4 0-16,0 8 0 0,-6 4 0 0,8 3 0 15,-8 7 0-15,0 4 0 0,12 3 0 16,1 1 0-16,7 0 0 0,6 0 0 16,6-4 0-16,7 0 0 0,7-8 0 0,-1-3 0 15,2-3 0-15,-2-8 0 0,-7-8 0 16,9 2 0-16,-9-10 0 0,-5-2 0 0,-1-4 0 15,-12-3 0-15,-7-9 0 0,0 5 0 16,-19-4 0-16,-1 7 0 0,-12-3 0 16,-7 10 0-16,0 5 0 0,-13 7 0 15,0 4 0-15,-1 10 0 0,-5 4 0 0,5 7 0 16,-5 8 0-16,0 3 0 0,5 7-4 16,8 1-821-16,-1 3-395 0,13 2-209 15,14-6 53-15,6-3 169 0,14-5 172 16,-2-2 381-16,8-7 307 0</inkml:trace>
  <inkml:trace contextRef="#ctx0" brushRef="#br0" timeOffset="-132932.43">9072 14386 18 0,'-20'7'292'0,"-6"1"65"16,0-5 66-16,0 5 70 0,1-5-26 16,5 1-28-16,0-1 0 0,1 2 0 0,12-5-29 15,0 3 31-15,7-3 81 0,14 0-2 16,5-3-8-16,13-5-12 0,8 1 11 15,11-4-38-15,8-4-107 0,13 1-81 16,19-5-77-16,14-3-132 0,12 0-76 16,7 0 0-16,6-3 0 0,13-1 0 0,0-3 0 15,-6 3 0-15,-7 0 0 0,-12 1 0 16,-14 3 0-16,-13 3 0 0,-6 4 0 0,-14 1 0 16,-12 0 0-16,-13 2 0 0,-14 5 0 15,-6 0 0-15,-7-4-36 0,-12 4-111 16,-7-1-84-16,0 4-100 0,-13 1-104 15,0-5-81-15,0 8-51 0,0-3-9 0,0-1 30 16,6 1 48-16,-5-1 86 0,5-3 119 16,0 2 61-16,-5 2 58 0,4-4 48 15,2 0 44-15,0-1 36 0,-7 1 19 16,13-4 10-16,-7 0 44 0,1 1 33 16,-1-2 73-16,1-3 40 0,0 5 124 15,-2-5 141-15,-4 4 213 0,5 3 101 0,-6-2 8 16,7 2 7-16,-1 1-123 0,1-1-153 15,6 1-392-15,0 3-99 0,13 1 0 16,-1-2 0-16,8 5 0 0,6 5 0 0,7 2 0 16,-1 4 0-16,7 8 0 0,1-1 0 15,5 8 0-15,-6 2 0 0,1 6 0 16,-2-1 0-16,-5 3 0 0,-13-3 0 0,-8 3 0 16,-5-2 0-16,-14-1 0 0,-12 0 0 15,-14 4 0-15,-6-5 0 0,-13 5 0 0,0-1 0 16,-6 5 0-16,5-4-46 0,1-1-1077 15,7-7-282-15,12-2-142 0,7-6 275 16,6-7 116-16,14-2 248 0,12-5 423 16</inkml:trace>
  <inkml:trace contextRef="#ctx0" brushRef="#br0" timeOffset="-129809.18">11847 14320 258 0,'-40'7'459'0,"1"-3"89"16,-6 0 72-16,5 0 63 0,8-2-156 15,-1-2-93-15,14 5-92 0,6-2-45 16,13-3-49-16,6 0-3 0,20 0-24 0,7-3-25 15,19-2-8-15,13-1-6 0,14-2-7 16,5 1-77-16,14-4-47 0,12 0-16 16,14 0-9-16,6 1-16 0,1-5-6 15,-7 4 0-15,-14-4 1 0,-5 4-6 16,-21 4-9-16,-18-1 6 0,-21 5 6 0,-19-1 3 16,-7 0-1-16,-19 1-4 0,0 3-4 15,-6 3 1-15,-1-3-1 0,-5 4-44 16,4 0-113-16,2-1-168 0,6 1-241 15,0 0-268-15,6-4 20 0,14 0-32 16,0 0 55-16,13-8 117 0,5-6 184 16</inkml:trace>
  <inkml:trace contextRef="#ctx0" brushRef="#br0" timeOffset="-129109.1">14536 14218 229 0,'-32'0'436'0,"-1"-4"100"16,1 4 87-16,-1-4 81 0,7 1-132 0,0-1-62 16,-1 4-45-16,9-4 6 0,-2 4-89 15,13 0-92-15,1 0-83 0,-1 0 33 16,14 0 33-16,6 4 20 0,13-4 7 16,0 0 5-16,13 0-3 0,6 0-105 15,7 0-90-15,7 0-49 0,12 4-26 16,-6-4-14-16,14 3-3 0,-8 1-3 0,-6-4-7 15,-6 4-1-15,-6-4-2 0,-15 0 3 16,-11 3-1-16,-8-3 2 0,-12 0 1 16,-7 4 1-16,-7-4 1 0,1 3-4 15,-7 2-97-15,0-2-143 0,-1 1-217 16,2-1-290-16,5 1-358 0,-6 3-133 16,0-3 200-16,7 3 69 0,-1-3 150 15,0-1 220-15,7-3 279 0</inkml:trace>
  <inkml:trace contextRef="#ctx0" brushRef="#br0" timeOffset="-127606.98">16686 14147 147 0,'0'0'217'0,"-7"0"32"15,0 0 7-15,1 0-19 0,-1 0-11 16,-5 0-11-16,-2 0 7 0,2 5 14 0,-8-2 14 15,7 1 17-15,-7-4 14 0,0 5 19 16,1-3-13-16,6 2 9 0,-6-1-19 16,5-3 13-16,8 4-47 0,0-4-67 15,6 4-37-15,6-4-73 0,7 0-48 16,6 3 42-16,14-3 16 0,6 0 10 16,7 0 22-16,13 0 22 0,6 0 28 15,6 0-43-15,7-3-17 0,6 3-11 0,1-4-42 16,0 0-50-16,6 1-8 0,1-1-4 15,-7 2 9-15,6-3 13 0,-14 1 28 16,2 1 32-16,-8-2-21 0,-12 2-20 16,-14 3-23-16,-5-3-10 0,-7 3-4 15,-7 0-4-15,-14-4 10 0,1 4 4 0,-6-4 3 16,-7 1 12-16,0 3 5 0,-13-4 2 16,0 4 1-16,-13 0 1 0,0 0 0 15,-13 0-19-15,-7 0-22 0,-6 4-20 16,-6-1-25-16,-7-3 1 0,0 4 11 15,-8 0 27-15,8-1 32 0,0 0 29 16,0 2 28-16,0 2-9 0,0-2-16 0,0-3-28 16,6 5-33-16,-7-3-25 0,9 3-22 15,4-2 6-15,1 2 12 0,0-4 24 16,13 1 25-16,0-4 16 0,13 4 21 16,-1-4 0-16,9 0-5 0,10 0-16 15,8 0-15-15,14 0-18 0,6-4-18 16,12 0 8-16,13 1 15 0,8-2 17 0,12-2 29 15,6 0 21-15,8 3 12 0,5-3-34 16,1 0-31-16,12 0-10 0,2-1-6 16,-8 5 10-16,-7-1 13 0,-6 4 29 15,-13 0 21-15,-12 0-6 0,-8 0-86 16,-19 0-146-16,-6 0-245 0,-7 0-250 0,-13-4-215 16,0 1 25-16,-13-5-3 15,-1-3 72-15,2 0 172 0,-2-3 189 0</inkml:trace>
  <inkml:trace contextRef="#ctx0" brushRef="#br0" timeOffset="-125197.78">19180 14430 164 0,'-26'4'259'0,"6"-1"43"0,-6 1 31 15,7-4-53-15,-7 7-21 0,6-3-6 16,-7 0-4-16,15-1 7 0,-1-3-12 0,0 5-16 16,13-5-4-16,0 2-5 0,6 6-21 15,14-5-16-15,6-3 29 0,13 5 41 16,7-2 21-16,19-3 22 0,0 0 11 16,13 0-21-16,13 0-60 0,14-3-32 15,18-2-20-15,14-1-78 0,19-1-43 16,7-1-16-16,20-3-11 0,-8-4-9 15,7 4-10-15,-25 0 6 0,-7 0 5 0,-13 0 1 16,-7 3-5-16,-20-2-1 0,-5 3 0 16,-8 3-7-16,-12-4-4 0,-7 5-8 15,-6-2 1-15,-14 5 2 0,-6-2 3 16,-5 2 4-16,-9 0 2 0,-5-4 0 16,-13 8-1-16,-8-4-4 0,-5 2-50 15,-14-2-104-15,-5 5-157 0,-8-2-220 0,0-3-302 16,-13 4-50-16,1-8 12 0,-1 4 37 15,1-8 102-15,6 2 162 0,0-2 236 16</inkml:trace>
  <inkml:trace contextRef="#ctx0" brushRef="#br0" timeOffset="-110985.64">16588 14126 21 0,'-7'0'95'0,"0"-4"-28"0,1 1-71 15,0-5-48-15,6 5-28 0</inkml:trace>
  <inkml:trace contextRef="#ctx0" brushRef="#br0" timeOffset="-109847.89">16341 12852 112 0,'-14'-8'329'0,"1"0"81"0,0-2 82 16,0-5 78-16,0 4-78 0,0-4-28 16,0 8 1-16,6-5-30 0,1 10-18 15,-7 2-31-15,7 0-77 0,-8 10-53 16,8 9-72-16,-14 6-52 0,7 4-28 0,0 5-3 15,7-1-13-15,-7 3-38 0,7-3-18 16,-2-4-10-16,2 0-6 0,6 1-5 16,0-8-5-16,0-4 2 0,6-7 3 15,2 0 4-15,4-11 0 0,1-7 3 16,0-8-6-16,0-3-4 0,1-11-10 16,-8-5 0-16,0-2 2 0,1-5 7 0,0 2 8 15,-7-3 4-15,-7 3 2 0,7 2-2 16,-7 7-4-16,1 1 26 0,0 7 27 15,-2 4 14-15,2 4 13 0,6 3 5 16,0 3 3-16,0 5-31 0,14 3-24 16,-2 0-13-16,14 3-8 0,7 1-2 15,6 0-1-15,7-1-11 0,5 0-10 0,8 5-13 16,13-8-6-16,0 4 2 0,13 0 8 16,-1-4 11-16,14 0 9 0,6 0-2 15,0 0-5-15,7-4-4 0,12-3 2 16,8-1-2-16,6 1-9 0,13 0-2 15,6-8 13-15,19 1 3 0,1-2-13 16,13-2-10-16,-7-3 10 0,13 2 10 16,-12-3-8-16,7 4-14 0,-9 0 4 0,9 2 12 15,-8 2-5-15,0 8-11 0,-12-2 9 16,6 4 15-16,-7 4-3 0,-13 0-9 16,0 4 5-16,0 6 7 0,-12-2 0 15,-1 2-4-15,-12 2-1 0,-14-1-2 16,0 0-7-16,-13-1 2 0,0 2 0 15,-13-1 2-15,-6 0 5 0,-6-1 4 0,-2-2 7 16,-12 3-4-16,-6 0-2 0,-6-4-4 16,-15 5-3-16,1-5 0 0,-6-3-2 15,-13 3 71-15,6-5 86 0,-6 3 50 16,-8-1 30-16,8-4 15 0,-7 3 11 16,-1-3-59-16,2 5-146 0,5-2-56 0,-6 0 0 15,7 5 0-15,-1-2 0 0,-5 6 0 16,-2-1 0-16,8 3 0 0,-13 5 0 15,5-1 0-15,-4 4 0 0,-2 4 0 0,0 3 0 16,0 0 0-16,-6 2 0 0,0 1 0 16,0 0 0-16,0 2 0 0,0-2 0 0,0 2 0 15,7-1 0-15,-7 0 0 0,7 0 0 16,-1-4 0-16,-6 0 0 0,7-3-268 16,-7-1-435-16,-7-3-445 0,1-8-236 15,6-2 74-15,-14-7 178 0,8-5 150 0,-6-9 249 16,4 1 343-16</inkml:trace>
  <inkml:trace contextRef="#ctx0" brushRef="#br0" timeOffset="-106583.77">13005 13137 326 0,'0'0'491'0,"-6"3"102"0,0-3 104 15,-1 0 92-15,7 4-55 0,-7-4 148 16,1 0 137-16,-1 0-24 0,1 0-73 16,-7-4-179-16,6 1-743 0,1-1 0 0,-7-7 0 15,13-3 0-15,-7-5 0 0,7-10 0 16,7-4 0-16,0-7 0 0,5-11 0 15,8-4 0-15,6-15 0 0,7-4 0 0,6-10 0 16,13-7 0-16,7-1 0 0,6 12 0 16,0 6 0-16,0 12 0 0,-6 7 0 15,6 11 0-15,-7 4 0 0,1 11 0 0,-8-1 0 16,2 13 0-16,-1 1 0 0,-13 1 0 16,-6 8 0-16,-1 0 0 0,-12 3-556 15,-1 4-857-15,-12 0-189 0,-7 4 206 16,0-1 234-16,-13 8 206 0,0 0 297 15,-7 1 309-15</inkml:trace>
  <inkml:trace contextRef="#ctx0" brushRef="#br0" timeOffset="-106131.73">12719 12852 508 0,'0'-8'768'0,"6"-3"202"0,-6 0 238 0,0 0 328 16,7 0-110-16,-7 0-299 0,7 0-479 15,-1 4-648-15,-6 2 0 0,7 5 0 16,-1 5 0-16,-6 6 0 0,0 3 0 0,0 12 0 16,0 4 0-16,0 2 0 0,-6 5 0 15,6 0 0-15,6-1 0 0,-6 4 0 16,6-8 0-16,1 2 0 0,0-4 0 16,5-1 0-16,2-7 0 0,-1 0 0 0,6-11 0 15,8 0 0-15,-2-8 0 0,1-6 0 16,7-4 0-16,6-4 0 0,0-5 0 15,0-2 0-15,0-3 0 0,1-1 0 0,-2-8 0 16,-5 5 0-16,-1-1 0 0,-5 0 0 16,-1 5 0-16,-7-2 0 0,-6 5 0 15,0-4-751-15,-7-1-816 0,8 2-148 16,-8 3 352-16,8-4 181 0,-2-4 295 16,8 5 406-16</inkml:trace>
  <inkml:trace contextRef="#ctx0" brushRef="#br0" timeOffset="-102586.39">16601 14207 220 0,'-13'-4'305'0,"-7"0"46"0,-6 1 79 15,6 3 9-15,1-5 22 0,-7 3 38 16,6 2 33-16,1-5 29 0,-7 5 86 16,6 5 20-16,1-5-32 0,5 2-34 0,2 3-37 15,6-5 1-15,-2 3-42 0,8 1-332 16,8 0-191-16,4 3 0 0,8-3 0 15,-1-1 0-15,13 1 0 0,1-4 0 0,13 3 0 16,-1 2 0-16,14-5 0 0,6 0 0 16,7 0 0-16,6 0 0 0,0-5 0 15,6 2 0-15,1-1 0 0,0 1 0 0,0-1 0 16,0-3 0-16,-7-1 0 0,0 0 0 16,-6 1 0-16,-7 0 0 0,0-4 0 15,-13 4 0-15,-13 0 0 0,0-4 0 0,-13 3 0 16,-6 1 0-16,-8 0 0 0,-5-1 0 15,-7 1 0-15,-7 0 0 0,1-1 0 0,-7 5 0 16,0 0 0-16,0-2 0 0,0 5 0 16,0 0 0-16,0 5 0 0,0-5 0 15,0 3 0-15,0 0 0 0,6 1 0 0,-5 0 0 16,4 3 0-16,2-3 0 0,0-4 0 16,0 3 0-16,6-3 0 0,0 0-298 15,0-3-1024-15,0-8-232 0,6 0 66 16,-6-4 276-16,12-7 165 0,-4 0 311 15,11 0 345-15</inkml:trace>
  <inkml:trace contextRef="#ctx0" brushRef="#br0" timeOffset="-101311.29">18789 14482 2 0,'0'-5'287'15,"-6"-1"79"-15,6-1 94 0,0-1 96 16,0 0-4-16,0 5-9 0,6-1-23 15,-6 0-11-15,0 1 17 0,6 6-37 16,-6 1-103-16,6 0-66 0,-6 7 19 16,8-1-28-16,-8 6-30 0,0-2-16 0,0 1-12 15,0 3-40-15,0-4-98 0,6 1-53 16,-6-1-27-16,0 1-15 0,6 0-7 16,8-3 137-16,-1-2 79 0,6-5 40 15,0-2-149-15,14-3-120 0,-1 0 0 16,8-3 0-16,5-5 0 0,8 1 0 0,-2-5 0 15,2 5 0-15,-1-8 0 0,7 4 0 16,-1 4 0-16,1-4 0 0,0 3 0 16,-1-2 0-16,8 2 0 0,5-3 0 0,0 5 0 15,0-3 0-15,8-1 0 0,-8 3 0 16,8-1 0-16,-8 0 0 0,-6-2 0 0,8 6 0 16,-2-3 0-16,-6 3 0 0,0-3 0 15,-6 3 0-15,6 4 0 0,0-3 0 16,0 3 0-16,-7-5 0 0,9 2 0 0,-2 3 0 15,0-4 0-15,0 1 0 0,0-5 0 16,0 5 0-16,0-1 0 0,0 0 0 16,-7 1 0-16,7-1 0 0,-6 1 0 0,6-2 0 15,-6 5 0-15,6-3 0 0,-7 0 0 16,1-1 0-16,0 4 0 0,0-4 0 0,-7 4 0 16,-1-3 0-16,2 3 0 0,-7-4 0 15,-1 4 0-15,-6 0 0 0,1 0 0 16,-1 0 0-16,-7 0 0 0,-6 0 0 0,7 0 0 15,-7 0 0-15,-1-4 0 0,-5 4 0 16,6-4 0-16,-6 1 0 0,-7-2 0 16,7 3 0-16,-8-2 0 0,-5-4 0 0,6 1 0 15,0 1 0-15,-7-6 0 0,1 4 0 16,0-6 0-16,-1 3 0 0,0-4 0 0,-6 4 0 16,7-4 0-16,-7 1 0 0,0-1 0 15,0 0 0-15,-7 4 0 0,7-3 0 16,0 2 0-16,-6-2-291 0,0 3-997 0,-8-3-254 15,-5-5 67-15,-1 1 286 0,0-1 173 16,1-2 243-16,-7-1 343 0</inkml:trace>
  <inkml:trace contextRef="#ctx0" brushRef="#br0" timeOffset="-95657.31">14471 14632 480 0,'20'-18'663'0,"-7"-1"139"16,7-4 143-16,-8 9 153 0,1-4 116 0,0 3-135 16,0 1-152-16,1 6-143 0,-2 1-585 15,-6 7-199-15,2 3 0 0,-2 12 0 16,0 4 0-16,1 3 0 0,-7 7 0 0,6 3 0 16,-6 6 0-16,7-2 0 0,0 1 0 15,-7 0 0-15,6-1 0 0,0-3 0 16,8-4 0-16,-8 0 0 0,0-7 0 0,1 1 0 15,6-5 0-15,-13-7 0 0,7 0 0 16,-7-7-943-16,0-1-340 0,0-6-166 16,0-5 193-16,-7 1 192 0,0-8 160 15,1-6 230-15,-1-1 244 0</inkml:trace>
  <inkml:trace contextRef="#ctx0" brushRef="#br0" timeOffset="-95366.28">14672 14676 165 0,'0'-30'515'0,"-6"-7"150"0,0 8 156 16,0 0 180-16,-8 7 129 0,8 4 80 15,-1 3-139-15,-5 8-146 0,-2 0-237 16,-6 2-688-16,8 10 0 0,-8 2 0 16,1 3 0-16,-1 5 0 0,1 0 0 0,-1-1 0 15,0 5 0-15,1-1 0 0,6-3 0 16,0-1 0-16,-1-2 0 0,8-1 0 0,0-8 0 16,0 1 0-16,6-4 0 0,0-7 0 15,0-1 0-15,12-2 0 0,-6-9 0 16,8 4 0-16,-1-3 0 0,7-1 0 0,-2 5 0 15,9-1 0-15,-1 4 0 0,6 1 0 16,1 2 0-16,-1 5 0 0,1 3 0 16,-1 3 0-16,1 1 0 0,-7 3 0 0,0 5 0 15,1-2 0-15,-8-3 0 0,-6 4-89 16,1-4-1255-16,5-3-229 0,-6 0-12 16,0-4 310-16,7 0 193 0,-1 0 359 15,0-8 338-15</inkml:trace>
  <inkml:trace contextRef="#ctx0" brushRef="#br0" timeOffset="-79125.92">16223 12829 193 0,'-6'-11'403'0,"-8"-4"110"15,8 5 107-15,-8-1 83 0,8 3-148 16,6 5-78-16,-6-2-70 0,12 5-21 0,-6 5-75 16,0 2-93-16,6 4-53 0,-6 3-31 15,0 1-46-15,0 0-45 0,0 4-26 16,0-5-7-16,-6 4-7 0,0-7-1 16,-1 3 2-16,1-2 0 0,-1-5-2 15,-6-3 1-15,7-4 2 0,0 0-1 0,6-7 3 16,-8-4 2-16,8 0 6 0,0-3 62 15,0 2 42-15,8-3 60 0,-8 0 32 16,6 1 19-16,7 3 1 0,6-3-57 16,0 2-35-16,15-2 6 0,-2 3 42 15,7-1 22-15,6 1 11 0,8-3 8 16,-1 7-7-16,7-5-66 0,0 2-74 16,6-1-32-16,-7 3-15 0,7 0-33 0,0 2-1 15,7-2 0-15,-7 5 0 0,0 0 0 16,0-5 0-16,1 4 0 0,-1-1 0 0,0 3 0 15,6 2 0-15,-6-4 0 0,7-3 0 16,0 3 0-16,-1 1 0 0,1-4 0 16,-7-1 0-16,7 0 0 0,-14 1 0 0,7 3 0 15,0-3 0-15,-6-1 0 0,6 1 0 16,6-4 0-16,-5 4 0 0,6 0 0 16,-7 3 0-16,0-4 0 0,0 2 0 0,0 2 0 15,0-3 0-15,1 3 0 0,-9 0 0 16,2 1 0-16,0-1 0 0,0-1 0 0,-1 5 0 15,1-2 0-15,6 2 0 0,-6-5 0 16,-1 5 0-16,1 0 0 0,6-3 0 16,-6 3 0-16,6 0 0 0,-6 0 0 0,6-3 0 15,0 3 0-15,-7-4 0 0,7 4 0 16,0-4 0-16,0 0 0 0,-6 2 0 16,6-6 0-16,-6 4 0 0,6-4 0 0,-6 1 0 15,6 0 0-15,-7-1 0 0,1 5 0 16,6-5 0-16,-6 1 0 0,6 0 0 0,0 3 0 15,1 1 0-15,-1-1 0 0,0 1 0 16,0-2 0-16,0 5 0 0,0-3 0 16,0-1 0-16,0 1 0 0,1-1 0 0,-1 4 0 15,-6-4 0-15,6 4 0 0,-7 0 0 16,0 0 0-16,-6 4 0 0,1-4 0 0,6 4 0 16,-8-1 0-16,-5-3 0 0,-1 4 0 15,1-4 0-15,-1 3 0 0,-5-3 0 16,-1 5 0-16,0-2 0 0,0-3 0 0,-7 0 0 15,8 4 0-15,-7-1 0 0,-1 1 0 16,1 0 0-16,-1 3 0 0,-6 4 0 16,7-3 0-16,-7 2 0 0,0 5 0 0,-1-3 0 15,2 2 0-15,-8-1 0 0,8 7 0 16,-8-6 0-16,0 4 0 0,-6 4 0 0,7 0 0 16,0 0 0-16,-8 4 0 0,2 0 0 15,-1-4 0-15,-7 3 0 0,8 1 0 16,-8-1 0-16,0 1 0 0,7 0 0 0,-6-4 0 15,-1 3 0-15,7-2 0 0,-7-1 0 16,2-4 0-16,-8 0 0 0,6 1 0 0,0-5 0 16,-6 1 0-16,0-5 0 0,0 2-70 15,0-5-658-15,0 4-434 0,0-8-237 16,-6 6 53-16,6-7 218 0,0 6 140 16,-6-4 225-16,-2 3 338 0</inkml:trace>
  <inkml:trace contextRef="#ctx0" brushRef="#br0" timeOffset="-69531.11">19531 8063 173 0,'0'-4'312'0,"0"4"50"16,0-3 66-16,0-4 25 0,0 2-3 16,0-1 44-16,0 1 42 0,7 2 77 0,-7-1 227 15,0 0 129-15,0 4-21 0,0-3-93 16,0 0-111-16,0 3-730 0,7 0-14 15,-1 3 0-15,-6 0 0 0,13 8 0 16,-7 5 0-16,8 5 0 0,-2 9 0 0,8 6 0 16,-7 4 0-16,7 5 0 0,0 2 0 15,5 4 0-15,-5 4 0 0,0 0 0 16,6 0 0-16,-7 4 0 0,7-8 0 0,0 1 0 16,-6-5 0-16,5-7 0 0,-5-3 0 15,0-4 0-15,-7-4 0 0,-7-7 0 16,8 0 0-16,-14-7 0 0,6-5-279 0,-6-2-441 15,0-4-69-15,-6 0-64 0,6-8-55 16,0-3 31-16,-7-5 86 0,0-2 18 16,7-4 71-16,-6-4 123 0,-1 0 120 15,1 0 116-15</inkml:trace>
  <inkml:trace contextRef="#ctx0" brushRef="#br0" timeOffset="-68743.04">19486 8125 54 0,'0'-7'329'0,"-6"-4"78"0,-1 0 83 15,7 0 76-15,-7-4-36 0,7 1-81 16,0 2-20-16,0 1-41 0,0 4-60 0,0 0 15 16,0 4-53-16,0-2-48 0,0 1-60 15,7 4-34-15,-7 0-22 0,0 0-25 16,0-3 2-16,0 3 4 0,0 0 7 15,0-3 11-15,0 3 7 0,0 0 3 16,0-4-26-16,0 4-23 0,0-4-22 0,0 4-23 16,0-3-16-16,0 3-11 0,0 0-5 15,0-4-5-15,7 4-2 0,-1 0-11 16,-6 0-4-16,13-4-5 0,-7 4 1 16,1-3 4-16,0-1 39 0,-1 4 42 15,0 0 44-15,1 0 48 0,-7 0 60 16,0 0 49-16,0 0 1 0,0-3-9 0,0 3-26 15,0-4-67-15,0 4-168 0,0-4 0 16,0 4 0-16,0 0 0 0,0 0 0 16,0 0 0-16,0 0 0 0,0 0 0 0,0 0 0 15,0 0 0-15,0 0 0 0,-7 4 0 16,7 0 0-16,-6-4 0 0,6 3 0 16,-6 4 0-16,-1 1 0 0,7-1 0 0,-7 3 0 15,1 2 0-15,6-1 0 0,-7 0 0 16,1 4 0-16,0-1 0 0,-1 1 0 15,0-4 0-15,7 4 0 0,-6-4 0 0,0-1 0 16,-2-2 0-16,8-1 0 0,-6 0 0 16,6-3 0-16,0-1 0 0,0 2 0 0,0-5 0 15,0-5 0-15,0 2 0 0,6-8 0 16,-6 0 0-16,8-3 0 0,-2-8 0 16,0 3 0-16,-6 1 0 0,7-1 0 0,0 5 0 15,-1 3 0-15,0-4 0 0,1 8 0 16,-1-4 0-16,8 4 0 0,-2 3 0 15,2 1 0-15,-2-1 0 0,8 4 0 0,-7 0 0 16,7 4 0-16,-1 3 0 0,1-4 0 16,0 5 0-16,-2-1 0 0,9 3 0 0,-7-6 0 15,-2 4 0-15,2-5-205 0,0-3-1005 16,-1 0-286-16,1-3-6 0,-7-5 316 16,7 4 132-16,0-6 244 0,-8 3 328 15</inkml:trace>
  <inkml:trace contextRef="#ctx0" brushRef="#br0" timeOffset="-61447.43">23576 13675 207 0,'-20'4'600'0,"1"-4"180"0,-8-7 205 16,15 0 210-16,-1 0 259 0,6-1-210 0,14 1-208 15,6-4-346-15,13 0-690 0,13-1 0 16,13 1 0-16,7 0 0 0,12 1 0 15,8-2 0-15,18 5 0 0,7-4 0 0,14 4 0 16,12 0 0-16,7 2 0 0,6-1 0 16,13-2 0-16,-6 2 0 0,6-2 0 0,-12-1 0 15,-14 3 0-15,-13-5 0 0,-13 8 0 16,-26-9 0-16,-19 5 0 0,-20 3 0 16,-26-3 0-16,-20 0 0 0,-19 0 0 15,-13 2-176-15,-6 2-677 0,-7 3-173 0,-13 0-132 16,0 0-49-16,-14 0 234 0,-6 0 101 15,-12 3 125-15,-7-3 159 0,-7 0 170 16</inkml:trace>
  <inkml:trace contextRef="#ctx0" brushRef="#br0" timeOffset="-61075.4">23439 13441 14 0,'14'-11'406'15,"-8"-4"146"-15,13-3 151 0,1-8 163 16,6 1 147-16,0-1 111 0,0 0 48 16,-7 4-116-16,-5 4-155 0,-2 7-517 15,-5 8-384-15,-14 3 0 0,1 7 0 0,-7 4 0 16,-13 8 0-16,0 1 0 0,0 6 0 16,-7 1 0-16,-5 1 0 0,4 2 0 15,2-1 0-15,-1 5 0 0,1-9 0 0,5 4 0 16,9-3 0-16,-2-5 0 0,13-2 0 15,1-1 0-15,6 1 0 0,6-1 0 0,7 1 0 16,1-1 0-16,12 1 0 0,-1-2 0 16,8 5 0-16,0 1 0 0,12-2 0 15,1-3 0-15,6 5 0 0,6-5 0 16,-5 0 0-16,-1-3 0 0,-7 4 0 0,0-5 0 16,-11 0 0-16,-9-2 0 0,1 2 0 15,-6-6 0-15,-7 3-390 0,7-1-933 16,-8-2-238-16,8-5 105 0,0-3 282 15,-7 0 177-15,13-3 270 0,-6-1 322 0</inkml:trace>
  <inkml:trace contextRef="#ctx0" brushRef="#br0" timeOffset="-46687.42">18698 17339 69 0,'0'0'234'0,"0"-4"51"16,0 4 35-16,-7 0 7 0,7-4 1 16,-6 4-9-16,6 0-19 0,-7 0 5 15,-6 0-12-15,7 0-10 0,-8 0-12 0,2 4-7 16,-8-4 2-16,7 4 7 0,1-1 28 15,-2 1-9-15,1 0-20 0,0 0-24 16,6-4-35-16,1 2-29 0,0 3-24 0,6-1-21 16,0-1 1-16,6 1 24 0,7 0 34 15,0-1 50-15,6-3 34 0,7 0 20 16,7 0-4-16,6 0-15 0,1 0-23 0,5-3-190 16,7-1-70-16,0 0 0 0,0 1 0 15,0-1 0-15,7-1 0 0,-7 3 0 0,0-2 0 16,-6 4 0-16,-7-4 0 0,0 0 0 15,-13 4 0-15,0-3 0 0,-6 3 0 0,-8 0 0 16,1 0 0-16,-6-4 0 0,6 4 0 16,-13 0 0-16,6 0 0 0,-6 0 0 0,0 0 0 15,-6 0 0-15,0 4 0 0,-8-4 0 16,1 3 0-16,-13-3 0 0,7 4 0 0,-7-4 0 16,0 4 0-16,0 0 0 0,0-4 0 15,-1 2 0-15,1 3 0 0,1-5 0 0,5 4 0 16,0-4 0-16,1 3 0 0,-1-3 0 15,8 4 0-15,-8 0 0 0,7-4 0 0,0 0 0 16,0 3 0-16,-1-3 0 0,8 0 0 16,0 0 0-16,0 0 0 0,6 0 0 0,0 0 0 15,0 0 0-15,6 0 0 0,0 0 0 0,8 0 0 16,-2-3 0-16,8 3 0 0,-1-4 0 16,7 0 0-16,1 1 0 0,-8-1 0 15,7 4 0-15,0-5-224 0,-6 3-428 16,0 2-130-16,-1-4-195 0,7-4-239 0,-14 5 148 15,8-1 124-15,0-2 106 0,-1-6 132 16,1 1 198-16,0 0 238 0</inkml:trace>
  <inkml:trace contextRef="#ctx0" brushRef="#br0" timeOffset="-39999.96">18645 17870 22 0,'0'-3'289'0,"-6"3"43"0,6 0 25 16,-6 0 11-16,6 0-88 0,-7 0-116 16,7 0-68-16,0 0-40 0,0 3-26 0,0-3-12 15,0 4-7-15,7-1-15 0,-1 5-38 16,8-5-83-16,-2 1-123 0,1-4-67 0,0 0-36 16,7-4-8-16,-1 1 27 0</inkml:trace>
  <inkml:trace contextRef="#ctx0" brushRef="#br0" timeOffset="-25956.47">11729 17892 193 0,'-32'4'415'0,"-1"-4"78"0,7 0 66 0,0-4 53 15,6 0-125-15,1-3-116 0,5 3-53 16,8 1-41-16,0-1-39 0,6-4 35 0,6 1 12 16,8-4 7-16,5 4 16 0,0 0 16 15,14-5 8-15,0 6-26 0,5 2-33 0,8 0-13 16,0 1-28-16,12-1-45 0,-5 8-34 16,5-4-20-16,7 3-18 0,0 1-48 15,0 3-38-15,7-4-13 0,0 2-4 0,6-2-1 16,0 1-5-16,0-1 3 0,1-3 10 15,-2 0-8-15,2-3-2 0,6-1 14 0,-1 1 27 16,-6-2 13-16,7 2 7 0,-1-4 7 16,1 3 10-16,0-3-2 0,6-1-18 0,-6-2-23 15,6 2-44-15,7-3 0 0,-7 5 0 16,6-6 0-16,1 4 0 0,-7 1 0 0,0-3 0 16,1 5 0-16,-7-2 0 0,-2 4 0 15,2-1 0-15,-6 0 0 0,-1 4 0 0,0-3 0 16,0-1 0-16,-6 0 0 0,0 1 0 0,-7-4 0 15,6 2 0-15,1-2 0 0,6 4 0 0,-6-5 0 16,6 5 0-16,0-5 0 0,0 5 0 16,-6-2 0-16,6 3 0 0,-7-3 0 0,1 5 0 15,0 0 0-15,-7 0 0 0,0 5 0 0,0-5 0 16,1 2 0-16,-8-2 0 0,8 0 0 16,-1-2 0-16,-7 2 0 0,7-5 0 0,0 10 0 15,7-5 0-15,-1 7 0 0,8 0 0 16,-1 0 0-16,0 4 0 0,0 1 0 0,-6 2 0 15,-7 1 0-15,-7-5 0 0,1 1 0 0,-6 0 0 16,-15 0 0-16,1-2 0 0,-6-7 0 16,-1 2 0-16,1 0 0 0,-7-4 0 0,0-4 0 15,0-2 0-15,1-3 0 0,-1 2 0 0,-1-4 0 16,7 1 0-16,-5-2 0 0,5 1 0 16,1 0 0-16,6 4 0 0,0-4 0 0,0 4 0 15,0-1 0-15,7 1 0 0,-7 3 0 0,7-4 0 16,-1 8 0-16,1-2 0 0,-1 2 0 15,8 2 0-15,-8-2 0 0,14 5 0 0,-7 2 0 16,0-3 0-16,6-1 0 0,1 5 0 0,-1-5 0 16,-5 4 0-16,6 1 0 0,-7-1 0 0,-1-3 0 15,-4 3 0-15,4-3 0 0,-5 3 0 16,6-3 0-16,-6-1 0 0,0-3 0 0,-1 0 0 16,-6 0 0-16,7 0 0 0,-8-3 0 0,9-1 0 15,-9-3 0-15,1 0 0 0,0-4 0 16,1 4 0-16,-1-1 0 0,6 1 0 0,-5-1 0 15,5 1 0-15,1 0 0 0,5 2 0 0,2-2 0 16,-1 7 0-16,7-3 0 0,-2-1 0 16,9 4 0-16,-8-4 0 0,8 4 0 0,-7-3 0 15,6-1 0-15,0 0 0 0,-6 4 0 0,6-3 0 16,0-1 0-16,0 1 0 0,0-2 0 16,-7-1 0-16,1 2 0 0,0-3 0 0,-7-1 0 15,0 1 0-15,0-4 0 0,0 0 0 0,-6 1 0 16,6-2 0-16,-1 1 0 0,2 0 0 15,-1 1 0-15,7-2 0 0,-8 5 0 16,8-4 0-16,0 4 0 0,-1-1 0 0,-5 1 0 16,6-1 0-16,-1 1 0 0,-6 0 0 0,6 3 0 15,-5-4 0-15,-1 5 0 0,7-4 0 16,-1 3 0-16,0-3 0 0,1 3 0 16,6 1 0-16,0-6 0 0,-6 7 0 0,6-6 0 15,1 4 0-15,-1 1 0 0,-6-5 0 0,-2 6 0 16,2-3 0-16,-7 1 0 0,1 1 0 15,-2-5 0-15,-5 1 0 0,-1 0 0 0,-5 4 0 16,-1-5 0-16,0 4 0 0,-7-3 0 16,8 3 0-16,-7 1 0 0,-1-1 0 0,1 0 0 15,-1 1 0-15,-6-1 0 0,1 1 0 16,-2-2 0-16,1 2 0 0,0-1 0 0,-6 1 0 16,-7-1 0-16,7 0 0 0,-14 1 0 15,7-4 0-15,-13-2 0 0,7-1 0 0,-7 2 0 16,0-1 0-16,0-3 0 0,-7 1 0 15,7-4 0-15,-7 0 0 0,7-3 0 0,-6 0 0 16,0 0 0-16,-1-8 0 0,0 4 0 16,7-4 0-16,-6-4 0 0,-1 2 0 0,7-1 0 15,-6-1 0-15,6 1 0 0,-7 0 0 0,7 3 0 16,7 0 0-16,-7 1 0 0,6 2 0 16,1 5 0-16,6-4 0 0,-6 7-329 15,5-3-777-15,-5 4-280 0,12-1-75 16,-6-7 304-16,1 0 106 0,-2 0 198 15,2-4 315-15,-2 3 252 0</inkml:trace>
  <inkml:trace contextRef="#ctx0" brushRef="#br0" timeOffset="-23626.27">11196 17514 164 0,'-8'-6'388'0,"2"-5"48"0,6 0 46 0,6-4 41 15,2 0-114-15,4 4-117 0,1 0-31 16,7 0-21-16,0 4-29 0,-2-1-33 16,2 5-41-16,0 3-25 0,-1 0-50 0,-5 3-25 15,-8 1-15-15,0 7-8 0,1 0 64 16,-7 7 69-16,0 1 31 0,-7 7 14 15,1 0 10-15,0 2 4 0,-2 2-69 0,-4 2-62 16,6 2-32-16,-1 2-16 0,-6-2-8 16,13 3-5-16,-7-5-4 0,7 0 0 0,7-2 0 15,-1-1-1-15,1-2-1 0,6-2 2 16,7-3-1-16,5-4-1 0,7-7-2 16,8 0 0-16,-1 0-2 0,13-7 2 0,0-1-1 15,14 0 0-15,-1-3 0 0,6 0-1 16,8 0 0-16,-2-3-3 0,2 3-1 0,5 0 0 15,1-3 1-15,6 3 3 0,-6-4 0 16,6 4 1-16,-7-4 1 0,-5 4-1 0,-14-3-1 16,0 3-52-16,-13-4-64 0,-7 4-77 15,-5-4-90-15,-14 4-118 0,0 0-135 0,0-3-93 16,-6-1-63-16,-8 0-1 0,2 1 40 16,-2-5 77-16,2-3 124 0</inkml:trace>
  <inkml:trace contextRef="#ctx0" brushRef="#br0" timeOffset="116767.65">8473 7338 53 0,'-33'33'627'0,"1"-7"165"15,-1-9 114-15,13-2 61 0,8-3 128 16,12-6-227-16,12-2-311 0,14 0-181 16,20-8-97-16,6 0-36 0,13 1-24 15,13-9-36-15,7 2-23 0,13-1-25 16,12-3-45-16,15-9-39 0,17-2-22 15,2-8-17-15,12-4-9 0,-6-4-56 0,0-6-73 16,-14 3-70-16,-18 7-54 0,-21 5-32 16,-18 7-29-16,-34 6 30 0,-19 4 58 15,-13 5 50-15,-26 1 40 0,-13 2 31 16,-6 3 44-16,-1 1 58 0,-13 3 66 16,7-4 79-16,0 4 88 0,13 0 83 0,0-3 65 15,13 3 13-15,0 0-14 0,13 0-9 16,13 0-31-16,6 3-232 0,21 4-108 15,-1 1 0-15,20 4 0 0,-7 5 0 16,13 6 0-16,-14 2 0 0,-4 8 0 0,-9 0 0 16,-5 1 0-16,-20-2 0 0,-13 4 0 15,-19-3 0-15,-14 3 0 0,-6 2 0 0,-13-5 0 16,-13-1-411-16,-6-2-927 0,4 0-212 16,2-9 63-16,7-3 245 0,6-3 203 15,20-4 372-15,6-3 312 0</inkml:trace>
  <inkml:trace contextRef="#ctx0" brushRef="#br0" timeOffset="134676.91">11456 8840 128 0,'0'3'421'0,"-7"-3"89"0,1-3 92 15,6-1 83-15,-7 0-61 0,7 1-119 16,0 3-88-16,0 0-8 0,-7-4-72 16,7 4-92-16,0 4-62 0,0-1-38 15,0 5-16-15,0-1 1 0,0 8 11 16,0 3 15-16,7 3 8 0,0 2-2 0,-1-1-8 16,1 7-13-16,-1-3-14 15,0 3-16-15,1 4-11 0,0 0-4 0,-1 0 13 16,0 4 27-16,-6-2 37 0,0 7 22 15,0-6 20-15,7 4 22 0,-7-6 7 16,7 2-184-16,-1-3-60 0,1-4 0 0,-1 1 0 16,7-5 0-16,6 1 0 0,1-1 0 15,0-2 0-15,5-2 0 0,9-2 0 16,-2-1 0-16,7 1 0 0,0-5 0 0,7 1 0 16,6-1 0-16,0-2 0 0,7-2 0 15,-1-2 0-15,14-1 0 0,-1 0 0 16,14-2 0-16,0-3 0 0,12-2 0 0,7 5 0 15,1-5 0-15,5 0 0 0,14-5 0 16,1 5 0-16,5-2 0 0,0 2 0 0,0-5 0 16,7 2 0-16,-1 3 0 0,2-4 0 15,-2 4 0-15,0 0 0 0,2 0 0 16,-2-4 0-16,8 1 0 0,6-1 0 16,-1 0 0-16,1 1 0 0,13-4 0 0,-1 2 0 15,8-2 0-15,-1 0 0 0,14-4 0 16,-7 0 0-16,6 0 0 0,1 0 0 0,5 0 0 15,-5-3 0-15,-1-1 0 0,-7 5 0 16,8-2 0-16,-7 1 0 0,0 0 0 16,6-4 0-16,0 4 0 0,8 0 0 0,-2 1 0 15,-5-2 0-15,6 2 0 0,-7 2 0 16,7 1 0-16,-7-5 0 0,-13 9 0 0,1-4 0 16,-1 3 0-16,-19 4 0 0,0-4 0 15,-14 8 0-15,-5-4 0 0,-15 4 0 16,2 3 0-16,-1 1 0 0,-6-1 0 0,-13 0 0 15,6 1 0-15,-13 2 0 0,6-3 0 16,-12 5 0-16,0-5 0 0,0 4 0 16,-14 0 0-16,1-3 0 0,0 2 0 0,-7 1 0 15,-6 0 0-15,-8-4 0 0,-5 4 0 16,-1 1 0-16,-6-1 0 0,-5 0 0 0,-2-4 0 16,-7 3 0-16,2-5 0 0,-1 2 0 15,-6-3 0-15,6 3 0 0,-7-7 0 16,-6 4 0-16,6-4 0 0,-5 3 0 0,5-3 0 15,-5-3 0-15,-2 3 0 0,2-4 0 16,-8 0 0-16,7-3 0 0,-7 0 0 16,1-1 0-16,6-3 0 0,-7 0 0 0,1-3 0 15,0-1 0-15,-1 0 0 0,7-3 0 16,-6-1 0-16,-1-2 0 0,1 3 0 0,-1-8 0 16,0 3 0-16,1-2 0 0,6-1 0 15,-13-3 0-15,14 0 0 0,-8 0 0 16,0-1 0-16,-6 1 0 0,7-5 0 15,-7 6 0-15,0-6 0 0,0 2 0 0,0-1 0 16,0 0 0-16,-7-4 0 0,1 4 0 16,0-4 0-16,6 1 0 0,-8-5 0 0,2 4 0 15,0-2 0-15,-1 2 0 0,0-3 0 16,7 3 0-16,-6-4 0 0,6 2 0 16,0 2 0-16,0 4 0 0,6 0 0 0,1 4 0 15,0-5 0-15,-1 5-584 0,8-3-580 16,-2-2-254-16,1 2 32 0,0-9 262 15,-6-2 133-15,5-5 210 0,2-4 292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2:06:32.905"/>
    </inkml:context>
    <inkml:brush xml:id="br0">
      <inkml:brushProperty name="width" value="0.05292" units="cm"/>
      <inkml:brushProperty name="height" value="0.05292" units="cm"/>
      <inkml:brushProperty name="color" value="#FF0000"/>
    </inkml:brush>
  </inkml:definitions>
  <inkml:trace contextRef="#ctx0" brushRef="#br0">17357 15774 27 0,'6'-8'5'16</inkml:trace>
  <inkml:trace contextRef="#ctx0" brushRef="#br0" timeOffset="165817.56">11820 10982 523 0,'13'5'757'0,"1"2"148"0,-14-4 137 16,6 8 254-16,-6 5-42 0,0-3-304 15,0 9-229-15,0 1-169 0,-6 2-361 0,6 5-191 16,-8-5 0-16,8 5 0 0,0-4 0 16,0-1 0-16,0-3 0 0,0-4 0 0,0-4 0 15,0-2 0-15,8-5 0 0,-8-7 0 16,0-11 0-16,6-4 0 0,0-10 0 16,1-12 0-16,0-10 0 0,-1-12 0 15,0-15 0-15,1-10 0 0,-1-15 0 0,-6-2 0 16,7-10 0-16,-7 8 0 0,0 4 0 15,0 16 0-15,0 9 0 0,7 15 0 16,-7 16 0-16,6 9 0 0,0 16 0 0,1 10 0 16,6 16 0-16,0 18 0 0,7 11 0 15,6 6 0-15,0 12 0 0,7 7 0 0,5 4 0 16,-5 8 0-16,12-1 0 0,-5 4 0 16,5-4 0-16,-13 1 0 0,1 0 0 15,-7-13 0-15,-12 1 0 0,-8-6 0 0,-6-13-623 16,0-2-578-16,-14-16-220 0,2-6-2 15,-1-8 165-15,-7-11 163 0,0-3 406 16,2-10 323-16</inkml:trace>
  <inkml:trace contextRef="#ctx0" brushRef="#br0" timeOffset="167208.19">12054 11068 48 0,'-19'-9'591'16,"6"-2"177"-16,0 0 122 0,13-2 100 15,0 1 178-15,13-3-187 0,13-3-270 16,0 0-205-16,13 0-149 0,7-1-122 15,7 1-132-15,4-4-106 0,9 3-64 16,6-3-35-16,-7 1-14 0,-7-1-11 0,1-4 24 16,-14 3 90-16,-5 5 141 0,-15 0 87 15,-5 7 46-15,-14 0 23 0,-6 8 13 16,0 3-108-16,-12 3-189 0,-8 8 0 16,1 4 0-16,-1 10 0 0,0 1 0 0,1 7 0 15,6 1 0-15,0-6 0 0,7 6 0 16,6-9 0-16,0 1 0 0,12-8 0 15,1-7 0-15,7-3 0 0,6-5 0 0,-6-11 0 16,12-2 0-16,-6-9 0 0,0-6 0 16,-6-4 0-16,0-1 0 0,-1-2 0 15,-6-2 0-15,-7 5 0 0,7 4 0 0,-13 2 0 16,6 4 0-16,2 5 0 0,-8 11 0 16,6 3 0-16,-6 7 0 0,6 8 0 0,1 10 0 15,-1 8 0-15,1 11 0 0,-1 4 0 16,7 11 0-16,-6 2 0 0,6 5 0 15,0 1 0-15,0-1 0 0,0-4 0 0,0 0 0 16,0-3 0-16,1-4 0 0,-2-7 0 16,-6-1 0-16,8-7 0 0,-8-3 0 15,-6-4 0-15,0-11 0 0,0 0 0 0,-6-7 0 16,-8-5 0-16,2-2 0 0,-2-8 0 16,-5-8 0-16,6-2 0 0,-6-5 0 15,5-10 0-15,2-1 0 0,-2-8 0 0,1-6 0 16,7 0 0-16,6-7 0 0,6-1 0 15,7-7 0-15,7-4 0 0,6-3 0 16,13-1 0-16,0 1 0 0,7 3 0 0,-1 5 0 16,-5 6 0-16,-1 3 0 0,-1 13 0 15,-11 3 0-15,-1 7 0 0,-7 4 0 16,-6 7 0-16,0 0 0 0,-7 7 0 0,2 0 0 16,-2 4 0-16,-6 0 0 0,6 0 0 15,-6 4 0-15,0 0 0 0,0-4 0 0,0 0 0 16,0 0 0-16,0 0 0 0,0-4 0 15,6-3 0-15,-6-1 0 0,0 0 0 16,0-2 0-16,0-1 0 0,-6 0 0 0,6 4 0 16,-6-1 0-16,0 1 0 0,-8 3 0 15,1 4 0-15,7 0 0 0,-8 0 0 16,-4 4 0-16,4 3 0 0,1 4 0 0,-7 4 0 16,8-1 0-16,-8 9 0 0,0 3 0 15,1-1 0-15,-1 4 0 0,8 0 0 16,-2 4 0-16,1-3 0 0,0-1 0 0,7 0 0 15,-1-2 0-15,7-3 0 0,0-1 0 16,7-5 0-16,-1-4 0 0,7-2 0 16,0-5 0-16,7-3 0 0,0-4 0 0,5-8 0 15,1-3 0-15,0-3 0 0,1-5 0 16,-1-2 0-16,-7-6 0 0,1-2 0 16,0-7 0-16,-8 7 0 0,8-4 0 0,-14 3 0 15,7 4 0-15,1 5 0 0,-8 6 0 16,6 1 0-16,-4 6 0 0,-2 1 0 15,0 7 0-15,1 0 0 0,0 7 0 0,-7 4 0 16,6 4 0-16,1-1 0 0,5 1 0 16,-12-1 0-16,7 1 0 0,0 0 0 15,-1-4 0-15,7-5 0 0,-6 2 0 0,-1-3 0 16,1-5 0-16,5 0 0 0,-4-13 0 16,4 7 0-16,-6-9 0 0,2 0 0 15,4 1 0-15,-5 3 0 0,-1-1 0 0,-6 2 0 16,7 6 0-16,0 4 0 0,-7 0 0 15,6 8 0-15,0-2 0 0,0 6 0 16,2-1 0-16,4 0 0 0,2 1 0 0,5-2 0 16,1-7 0-16,6 1 0 0,-1-4 0 15,9-7 0-15,-2-1 0 0,-7-6 0 0,2-5 0 16,-1-2 0-16,0-5 0 0,-6-3 0 16,-1-5 0-16,-6-2 0 0,6-1 0 15,-5-6 0-15,-8-5 0 0,1-8 0 0,-1 2 0 16,-12-8 0-16,-1-1 0 0,-5 5 0 15,-2 3 0-15,1 8 0 0,-7 2 0 16,8 9 0-16,-2 11 0 0,-5 6 0 0,12 4 0 16,-6 12 0-16,7 3 0 0,-1 10 0 15,1 12 0-15,6 3 0 0,0 9 0 16,0 6 0-16,6 4 0 0,1 4 0 0,-7-1 0 16,0 1 0-16,0 0 0 0,-13-5 0 15,6 1 0-15,-5-7 0 0,-8-1 0 0,7-6 0 16,0-8 0-16,6 0 0 0,-5-3 0 15,12-9 0-15,6-6 0 0,0-4 0 16,14-7 0-16,5-4 0 0,15-7 0 0,-1-1 0 16,13-3 0-16,-6 4 0 0,12-8 0 15,-5 8 0-15,5-4 0 0,-6 3 0 16,0 5 0-16,-7 0 0 0,-5-2 0 0,-14 5 0 16,-1 4 0-16,-5-3 0 0,-13 5 0 15,0 2 0-15,-1 3 0 0,-12 3 0 0,-1 2 0 16,0-2 0-16,-5 1-311 0,-8-1-681 15,0 1-313-15,-5-4-167 0,-1 3 225 16,-1-3 106-16,1-3 221 0,6-1 403 16,-5 1 242-16</inkml:trace>
  <inkml:trace contextRef="#ctx0" brushRef="#br0" timeOffset="168813.83">17708 5832 324 0,'-26'10'494'16,"-1"-5"80"-16,-5-2 78 0,6 1 90 16,1-4-120-16,5 0-38 0,-7 0 179 15,15 0 20-15,-2 0-35 0,2 0-82 0,12 0-130 16,0-4-136-16,19 1-161 0,0-5-175 15,20 1-64-15,7-4 0 0,19 4 0 16,0-4 0-16,14 0 0 0,5 0 0 0,21-4 0 16,-1 4 0-16,7 0 0 0,12 1 0 15,1 2 0-15,0-3 0 0,0 3 0 16,-1 1 0-16,-5-1 0 0,-14 1 0 0,-7 4 0 16,-6-5 0-16,-12 5 0 0,-14-1 0 15,-14 0 0-15,-5 4 0 0,-13-3 0 16,-7 3 0-16,-7-4 0 0,-5 4 0 0,-8-3 0 15,0 3 0-15,-6-5 0 0,-12 5 0 16,-15 5 0-16,-5-5 0 0,-13 3 0 0,-14 4 0 16,-20-3 0-16,2 3 0 0,-14 4 0 15,-8-4 0-15,2 5 0 0,-7-1 0 16,-1 0 0-16,-5-1 0 0,-1 6 0 0,7-5 0 16,-1 4 0-16,15-1 0 0,-9 0 0 15,15 1 0-15,0-4 0 0,5-1 0 16,14 2 0-16,6-5 0 0,14-3 0 0,6 3 0 15,13-3 0-15,6-4 0 0,8 0 0 16,18 0 0-16,6-4 0 0,21-3 0 0,7-4 0 16,18 4 0-16,14-8 0 0,5 0 0 15,15 1 0-15,12-1 0 0,0 0 0 16,7 5 0-16,0-1 0 0,-14 0 0 0,-6-1 0 16,-12 9 0-16,-14-5 0 0,-13 8 0 15,-19-3 0-15,-7-1-44 0,-20 4-465 16,-6 0-524-16,-20 0-280 0,1 4-112 15,-13-4 236-15,-2 0 82 0,2-8 230 16,-1-2 411-16</inkml:trace>
  <inkml:trace contextRef="#ctx0" brushRef="#br0" timeOffset="169652.91">29763 11339 84 0,'-26'-5'352'15,"-6"5"74"-15,-2-3 61 0,-4 3 55 16,-1-5-71-16,0 5-105 0,-7 5-43 15,7-5-23-15,0 8-5 0,7-5 6 16,-1 4 72-16,13 1 27 0,7-1 22 16,6 0 22-16,21 4 18 0,12-4-7 15,19 1-15-15,20-1-48 0,20-7-64 0,19 4-78 16,20 0-76-16,26-1-70 0,12-3-104 16,34 4 0-16,6-1 0 0,20 1 0 15,5-4 0-15,8 4 0 0,-7-1 0 0,-13 5 0 16,-26-5 0-16,-13 4 0 0,-20 1 0 0,-13 0 0 15,-26-2 0-15,-12-1 0 0,-14-2 0 16,-20 0 0-16,-6 2 0 0,-19-5 0 0,-7 0 0 16,-6 0 0-16,-13 0 0 0,-8 0 0 15,1 0 0-15,-13 0 0 0,-6-5 0 0,-7 2-158 16,-13 3-233-16,-13-3-283 0,-7-2-437 16,-7-1-230-16,-12-2 114 0,-6 0 144 15,0-6 139-15,-1 3 212 0,0-7 343 16</inkml:trace>
  <inkml:trace contextRef="#ctx0" brushRef="#br0" timeOffset="175153.12">17258 17479 57 0,'-6'0'281'16,"-7"2"51"-16,-7 3 46 0,0-2-17 0,1 0-25 15,0-3-44-15,-8 8-17 0,2-4 13 16,-1 0 12-16,0 2 33 0,0-2 4 16,-1 4 7-16,1-1 65 0,7 0 19 0,-1 1-6 15,8-5-22-15,4 5-27 0,2-5-13 16,6 5-14-16,6-5 9 0,8 5 9 16,5-2 23-16,13-1 12 0,8-2-365 0,5-3-34 15,8-3 0-15,12-2 0 0,6 2 0 16,14-4 0-16,0 0 0 0,12-1 0 0,7 1 0 15,7 3 0-15,0-3 0 0,13 0 0 0,0 3 0 16,6 0 0-16,-6 1 0 0,6 3 0 16,-7 0 0-16,1 0 0 0,0 0 0 15,0 3 0-15,-7 1 0 0,-6 0 0 0,-7 7 0 16,-6-4 0-16,-1 0 0 0,-12 4 0 0,0-3 0 16,-8 3 0-16,-12-4 0 0,-6 0 0 0,-6 0 0 15,-15-3 0-15,-5 0 0 0,-7-1 0 16,-12-3 0-16,-2-3 0 0,-5-1 0 0,-7 0 0 15,-7-3 0-15,-5-4 0 0,-2 3 0 16,-12-2 0-16,7-1 0 0,-13 0 0 0,-1-4 0 16,1 4 0-16,-8 0 0 0,1 1 0 0,0 2 0 15,-7 0 0-15,7 2 0 0,-6 1 0 16,5 3 0-16,-5-3 0 0,-7 5 0 0,7 0 0 16,-8 0 0-16,-6 5 0 0,1-3 0 15,-7 3 0-15,0-2 0 0,0 0 0 0,0 2 0 16,0 2 0-16,6-3 0 0,-6 2 0 15,6-2 0-15,-6 4 0 0,7-1 0 0,-7-3 0 16,6 3 0-16,-6 0 0 0,6-3 0 16,0 3 0-16,1-3 0 0,-7 3 0 0,6 1 0 15,-6-2 0-15,6 2 0 0,-6-1 0 0,7 4 0 16,-1-3 0-16,0 0 0 0,0 2 0 16,7-2 0-16,1-1 0 0,4 4 0 0,2-3 0 15,-1 2 0-15,7-2 0 0,-7-5 0 0,7 5 0 16,-6-5 0-16,6-3 0 0,6 4 0 15,-6-4 0-15,7 0 0 0,-1 0 0 0,13-4 0 16,1 4 0-16,0-3 0 0,6-1 0 0,6 4 0 16,0-4 0-16,7 1 0 0,7 3 0 15,6-4 0-15,7 4 0 0,5-4 0 0,15-3 0 16,5 4 0-16,14-5 0 0,6 1 0 0,14-1 0 16,12 5 0-16,6-5 0 0,13 0 0 15,8 1 0-15,6 4 0 0,-1-1 0 0,15 0 0 16,-2 1 0-16,-6-5 0 0,7 5 0 15,-7-1 0-15,-6 4 0 0,0-3 0 0,-7-2 0 16,-13 2 0-16,-6 0 0 0,-20-1 0 0,1-3 0 16,-21-1 0-16,-12 5 0 0,-8-5 0 15,-11 1 0-15,-7 0 0 0,-8-1 0 0,-12 2 0 16,-12-3-413-16,-8 3-548 0,-7-5-344 16,-5 3-132-16,-7-2 291 0,-7-2 97 15,1 1 182-15,-1-3 251 0,7-1 289 16</inkml:trace>
  <inkml:trace contextRef="#ctx0" brushRef="#br0" timeOffset="179466.57">19746 16072 101 0,'-6'0'334'0,"0"0"104"0,-8 0 104 0,8-4 88 16,-7 4 25-16,-7 0 19 0,8 0 60 15,-8 0 191-15,7 0-40 0,-7-4-107 16,14 4-126-16,-8-3-139 0,8 3-183 0,6-5-330 15,0 5 0-15,14-2 0 0,4-3 0 16,9 2 0-16,11-1 0 0,9 0 0 16,11-3 0-16,7 0 0 0,7 3 0 0,-1-7 0 15,8 4 0-15,5-1 0 0,-6 1 0 16,7-3 0-16,0 1 0 0,-7 2 0 0,-6 0 0 16,-7 0 0-16,-14 0 0 0,-11-2 0 15,-7 2 0-15,-15 1 0 0,-10-2 0 16,-8 2 0-16,-14-2 0 0,-12 4-3 0,-7-1-559 15,-5 5-228-15,-7-3-229 0,-14 3-233 16,0 3 95-16,-6-3 163 0,-1 5 119 16,-5-1 161-16,-1-4 194 0,-6 8 236 15</inkml:trace>
  <inkml:trace contextRef="#ctx0" brushRef="#br0" timeOffset="179863.61">19486 15924 372 0,'6'-10'618'0,"7"0"151"0,-6-7 144 16,6 3 170-16,0 3 57 0,0-3-98 15,-7 3-193-15,7 4-169 0,-6 0-171 0,-7 7-293 16,7 0-216-16,-14 3 0 0,7 4 0 16,-13 8 0-16,0-1 0 0,-7 5 0 0,1 4 0 15,-1-3 0-15,-6 3 0 0,0 3 0 16,0-5 0-16,7 2 0 0,-7-6 0 15,6 3 0-15,7-2 0 0,0-4 0 0,6-2 0 16,1-2 0-16,6 0 0 0,6-1 0 16,14 1 0-16,-7 1 0 0,13 0 0 0,0 1 0 15,0-2 0-15,7 1 0 0,6 1 0 16,-7-2 0-16,7 5 0 0,1-4 0 0,-1 0 0 16,6 0 0-16,-5 0 0 0,5 0 0 15,-13 0 0-15,8 0 0 0,-7 0 0 16,-8 1 0-16,-5-6 0 0,-7 2 0 0,-6-2 0 15,-1-1 0-15,-6 2 0 0,-6-3 0 16,-1-1 0-16,0-3 0 0,1 0-269 0,-7-3-682 16,-1-6-354-16,2 2-170 0,-2-3 254 15,2-5 113-15,5 0 198 0,-6-2 323 16,0 1 275-16</inkml:trace>
  <inkml:trace contextRef="#ctx0" brushRef="#br0" timeOffset="186827.22">17310 5627 480 0,'7'-29'663'16,"0"3"146"-16,-7-4 128 0,0 5 160 16,0 3 40-16,0 0-165 0,0 3-182 0,0 5-163 15,0 3-151-15,0 4-273 0,6-1-203 16,1 1 0-16,-1 7 0 0,0 0 0 15,8 4 0-15,-8 7 0 0,7-1 0 0,-6 6 0 16,-1 2 0-16,7 7 0 0,-7 1 0 16,-6 4 0-16,8 7 0 0,-2-5 0 15,0 5 0-15,-6-5 0 0,7 1 0 0,0-4 0 16,5-3 0-16,1 0 0 0,1-4 0 16,5-4 0-16,0-3 0 0,8-8 0 15,11 0 0-15,-5-7 0 0,13-3 0 0,5-8 0 16,8-1 0-16,0-2 0 0,6-4 0 15,7-4 0-15,6 4 0 0,7-5 0 0,0 5 0 16,6 0 0-16,-7 4 0 0,7-1 0 16,-6 4 0-16,0 0 0 0,0-1 0 15,-1 9 0-15,1-4 0 0,-7 7 0 0,-6-4 0 16,-7 8 0-16,0-4 0 0,-13 4 0 16,0-1 0-16,-7 5 0 0,-6-5 0 15,1 4 0-15,-1 1 0 0,-7-5 0 0,1 1 0 16,-1 0 0-16,1-1 0 0,-7-3 0 15,7 0 0-15,-13 0 0 0,5 0 0 16,-5-3 0-16,0 3 0 0,-8 0 0 0,8-4 0 16,-1 0 0-16,1 1 0 0,-8-1 0 15,8 0 0-15,0 1 0 0,-1-1 0 0,-5-4 0 16,5 5 0-16,-6 0 0 0,0-1 0 16,1 0 0-16,-2 1 0 0,-6-1 0 15,2 0 0-15,-2 1 0 0,-6 3 0 0,0-4 0 16,0-1 0-16,-14 5-419 0,2-2-745 15,-8-2-252-15,1-3-60 0,-7-7 237 16,0-2 126-16,-1-2 333 0,7 0 365 16</inkml:trace>
  <inkml:trace contextRef="#ctx0" brushRef="#br0" timeOffset="191649.28">371 13536 230 0,'6'-11'322'0,"8"4"56"16,-8-3 46-16,0-2-42 0,0 5-57 15,8-1-47-15,-8 4-28 0,7 4-25 0,-6-3-13 16,0 6-16-16,-1-3-7 0,0 8-9 16,0-4 0-16,2 3-7 0,-2 5 13 0,0-2 4 15,1 0-19-15,-7 2 5 0,0 6 0 16,0-4-8-16,0 9-6 0,0-2 25 16,-7 2 1-16,-5 6-5 0,-2 0-19 0,2 4-4 15,5 1 3-15,-6-2-13 16,0 1 17-16,7 0-1 0,-2-4 5 15,2-4 2-15,6-2-11 0,6-4-11 16,2-1-22-16,4-4 5 0,1 1 3 0,13-4 1 16,-6-4-1-16,6 1-27 0,13-8-62 15,0 3-48-15,1-6 0 0,11 3 0 0,2-8 0 16,-1 5 0-16,6-5 0 0,8-2 0 16,5-2 0-16,0 1 0 0,8 1 0 0,-8-1 0 15,14 0 0-15,0 0 0 0,-1 3 0 16,1 1 0-16,0 2 0 0,0 3 0 0,6-2 0 15,-7 4 0-15,13 4 0 0,2-4 0 0,-2 2 0 16,7 3 0-16,1-2 0 0,5 1 0 16,8-4 0-16,-1 5 0 0,7-2 0 15,0 0 0-15,6 1 0 0,0 3 0 0,13-4 0 16,-6 5 0-16,12-4 0 0,-5 3 0 16,12 0 0-16,-6-3 0 0,6 3 0 15,-6-3 0-15,7-1 0 0,-1 2 0 0,0-5 0 16,0 0 0-16,1 0 0 0,-7 0 0 15,-7-5 0-15,0 5 0 0,-6-3 0 0,-7-1 0 16,-6 1 0-16,0-5 0 0,-7 5 0 16,0-4 0-16,0-1 0 0,-12 0 0 15,5 5 0-15,-5-8 0 0,-8 5 0 0,1-3 0 16,-7-1 0-16,-6-2 0 0,0 6 0 16,-8-6 0-16,2 5 0 0,-8 3 0 0,-12-3 0 15,6 3 0-15,-13 4 0 0,0 0 0 16,0-4 0-16,-13 4 0 0,1 0 0 15,-8 0 0-15,-5 0 0 0,-2-3 0 0,-5 3 0 16,0-3 0-16,-8-2 0 0,2 2 0 16,-2-1 0-16,-5-3 0 0,-1 3 0 0,1-3 0 15,0 0 0-15,-7 3 0 0,0-7 0 16,0 0 0-16,0 0 0 0,-7-1 0 16,0-2 0-16,1-4 0 0,-1 0 0 0,1-1 0 15,0-3 0-15,-2 0 0 0,2 1 0 16,0-5 0-16,6-3 0 0,-6-1 0 0,-2-3 0 15,2-4 0-15,-7 1 0 0,0-8 0 16,6 4 0-16,-5-3 0 0,-2 1 0 16,2-2 0-16,-1 7 0 0,-1-2 0 0,8 6 0 15,-7 0 0-15,6 7 0 0,-5-4-79 16,-2 9-456-16,1 2-516 0,1 1-277 16,-8-1-82-16,6-2 226 0,-5-5 95 15,6-8 238-15,13-5 399 0</inkml:trace>
  <inkml:trace contextRef="#ctx0" brushRef="#br0" timeOffset="192947.5">3295 14606 251 0,'6'-15'763'16,"-6"4"226"-16,-6-3 175 0,-7 10 211 0,0 0 163 15,0 8-428-15,-7 0-359 0,-6 10-501 16,7 4-250-16,-7 5 0 0,0 2 0 16,6 8 0-16,1-4 0 0,-1 4 0 0,14 0 0 15,-1 1 0-15,0-5 0 0,14 0 0 16,0 1 0-16,5-8 0 0,8-1 0 15,6-6 0-15,7-1 0 0,-1-6 0 0,7-4 0 16,-6-8 0-16,6-7 0 0,-7-4 0 16,2-6 0-16,-2-6 0 0,-7-2 0 15,-5-11 0-15,0-4 0 0,-7-4 0 0,-13-10 0 16,0-1 0-16,0 1 0 0,-20 3 0 16,1 3 0-16,-1 8 0 0,-6 12 0 15,-7 2 0-15,1 8 0 0,6 11 0 0,0 5 0 16,0 6 0-16,6 6 0 0,0 9 0 15,8 3 0-15,12 7 0 0,0 5 0 0,12 7 0 16,8 7 0-16,6 3 0 0,7 4 0 16,6 1 0-16,1 2 0 0,5 2 0 15,0-1 0-15,-5-7 0 0,-2 2 0 0,-5-5 0 16,-1-1 0-16,-12-1 0 0,-1-2 0 16,-11-4 0-16,-2 3 0 0,-6-4 0 15,0-2 0-15,-6-5 0 0,-8-7 0 0,1 0 0 16,0-8-824-16,0-2-461 0,-7-9-199 15,8 0 146-15,-8-6 207 0,7-5 165 16,13-2 280-16,0-12 322 0</inkml:trace>
  <inkml:trace contextRef="#ctx0" brushRef="#br0" timeOffset="193110.37">3816 14884 411 0,'13'-25'879'0,"-6"3"240"0,6 0 126 15,-13 4 312-15,6 3-58 0,0 7-483 16,-6 0-551-16,0 2-465 0,0 2 0 0,0 4 0 15,0 0 0-15,0 4 0 0,0 0 0 16,0-2 0-16,0 6 0 0,0-3-533 0,-6-5-780 16,0 0-197-16,-1-5 53 0,-6-3 195 15,6-9 179-15,7-5 458 0,7-8 293 16</inkml:trace>
  <inkml:trace contextRef="#ctx0" brushRef="#br0" timeOffset="193721.89">3881 14793 352 0,'-13'4'669'0,"0"-4"171"16,0 3 133-16,0-3 110 0,0 0 140 15,7 4-216-15,-2-4-214 0,8 0-188 0,0 0-149 16,8 0-266-16,4 0-190 0,8-4 0 16,6 1 0-16,0-1 0 0,6-3 0 15,2 0 0-15,5-1 0 0,-1 3 0 0,-5 3 0 16,6-2 0-16,-7 4 0 0,2 0 0 15,-9 0 0-15,-5 4 0 0,-8-2-418 16,2 3-739-16,-14-2-253 0,0-3-61 16,-6-3 244-16,-2-2 115 0,-4-5 317 15,-1-1 372-15</inkml:trace>
  <inkml:trace contextRef="#ctx0" brushRef="#br0" timeOffset="195910.63">4852 14643 12 0,'-20'11'538'0,"0"-7"165"0,8-4 123 15,-8 0 103-15,7-4 93 0,7-4-15 16,-8 1-146-16,14-3-107 0,0-5-104 15,0-8-109-15,14-2-193 0,-2-5-348 16,8-3 0-16,5 1 0 0,15-2 0 16,5 1 0-16,2 1 0 0,11 1 0 0,-6 6 0 15,0 3 0-15,0 5 0 0,-6 2 0 16,-8 7 0-16,-11 8-809 0,-14 4-440 16,-7 3-226-16,-12 8 138 0,-7 3 194 15,-6 0 164-15,-8 5 276 0,8-1 330 16</inkml:trace>
  <inkml:trace contextRef="#ctx0" brushRef="#br0" timeOffset="196074.65">5132 14445 253 0,'-14'11'534'0,"-5"-3"144"16,6-8 130-16,0 2 123 0,7-2 28 16,-1 0 78-16,0 0-102 0,1 0-118 0,6 5-132 15,0 1-136-15,0 6-544 0,0-2-5 16,6 13 0-16,-6 2 0 0,0 5 0 0,0 7 0 16,0 3 0-16,0 8 0 0,0-1 0 15,0 4 0-15,7 4 0 0,-7-8 0 16,7 5 0-16,-1-9-270 0,7-2-961 15,0-4-243-15,6-4-54 0,8-11 270 16,-1-11 159-16,6-8 334 0,7-10 359 16</inkml:trace>
  <inkml:trace contextRef="#ctx0" brushRef="#br0" timeOffset="196692.7">5555 14881 430 0,'19'-41'629'0,"-6"9"151"16,-6-2 147-16,-7 9 153 0,-7 10 82 15,1 0-98-15,-13 12-161 0,-1 3-161 16,-6 7-268-16,0 11-474 0,-1 1 0 0,2 3 0 15,-1 4 0-15,6-1 0 0,7 1 0 16,6-4 0-16,7-1 0 0,0-2 0 16,14-7 0-16,-2-2 0 0,2-10 0 0,5 0 0 15,1-4 0-15,0-6 0 0,-1-1 0 16,0-5 0-16,-6 5 0 0,1 1 0 16,-8-1 0-16,0 3 0 0,1 5 0 0,-7-1 0 15,7 4 0-15,-7 4 0 0,0 3 0 16,6 0 0-16,7-3 0 0,-7 3 0 0,8-3 0 15,5-1 0-15,0-3 0 0,1-3 0 16,7-1 0-16,-9-7 0 0,9-3 0 16,-7-1 0-16,6-7 0 0,-7-3 0 0,1-8 0 15,-1-1 0-15,0-6 0 0,-5-4 0 16,-1-4 0-16,-1 1 0 0,-4 4 0 16,-8-1 0-16,0 7 0 0,0 3 0 0,-8 9 0 15,8 6 0-15,-6 5 0 0,0 6 0 16,-1 8 0-16,1 12 0 0,-1 2 0 15,0 11 0-15,1 9 0 0,0 2 0 0,-1 5 0 16,7 3 0-16,-7-5 0 0,7 5 0 16,7-6 0-16,-7-2 0 0,7-7 0 0,-1-3 0 15,0-7 0-15,1-9 0 0,0 2 0 16,6-9 0-16,-1-6 0 0,2-1 0 16,-2-7 0-16,8-4 0 0,7 0 0 15,-9-3 0-15,9 3 0 0,-1-3 0 0,0 4 0 16,0 3 0-16,0 0 0 0,-7 3 0 15,8 5 0-15,-15 3 0 0,8 3 0 16,-6 1 0-16,-8 7 0 0,0 4 0 0,-6-1 0 16,0 4 0-16,-6 4 0 0,0-3 0 15,-2 3 0-15,-4-4 0 0,-2 4 0 0,-5-4 0 16,-1 0 0-16,1 1 0 0,0-4 0 16,-8-5 0-16,7 1 0 0,-5 0 0 15,5-3 0-15,0 0 0 0,2-8 0 0,4 0-129 16,8 0-1061-16,-1-11-270 0,7-5-104 15,7-5 323-15,5-8 127 0,8-8 274 16,6-7 393-16</inkml:trace>
  <inkml:trace contextRef="#ctx0" brushRef="#br0" timeOffset="197100.58">6239 14349 380 0,'33'-51'612'16,"-8"0"165"-16,-5 11 185 0,0 3 189 16,-8 11 97-16,-5 8-168 0,0 3-178 15,-1 15-186-15,-6 8-353 0,-6 6-363 0,-1 12 0 16,0 6 0-16,-5 5 0 0,5 7 0 15,7 0 0-15,-7 8 0 0,14 2 0 0,-7-2 0 16,7 3 0-16,5-7 0 0,2-1 0 16,-1-3 0-16,6-7 0 0,0-3 0 15,8-13 0-15,-1-2 0 0,0-9 0 0,6-6 0 16,1-11 0-16,6-8 0 0,-7-7 0 16,1-4 0-16,-1-10 0 0,-6-5 0 0,-6-3 0 15,-7 0 0-15,-7 0 0 0,2 4 0 16,-8 3 0-16,-8 8 0 0,-4 4 0 15,5 6 0-15,-6 12 0 0,0 3 0 16,1 12 0-16,-8 3 0 0,7 7 0 0,-1 7 0 16,8 5 0-16,0 2 0 0,6-1 0 15,6-3 0-15,0 2 0 0,8-5 0 0,-1-2 0 16,13-5 0-16,-7 0 0 0,7-7 0 16,0-4 0-16,7 1 0 0,-7-5 0 15,6-6 0-15,7-1 0 0,-6 0 0 0,-1-3 0 16,2-4 0-16,-9-4 0 0,1 4 0 15,-6 1 0-15,-7-6 0 0,0 5-305 16,-6-4-650-16,-1 1-378 0,0-1-120 16,1 5 273-16,0-5 126 0,-1 0 171 15,7 5 260-15,-6 2 293 0</inkml:trace>
  <inkml:trace contextRef="#ctx0" brushRef="#br0" timeOffset="197358.6">7470 14489 294 0,'13'-15'541'0,"-1"0"73"0,-4 1 39 15,-2 3 20-15,0 4-174 0,-6 2-216 16,0-2-161-16,0 7-157 0,-6-3-183 16,6 3-225-16,-14 3-119 0,8 1-64 15,-7 4-3-15,0-1 69 0,-6 4 135 16</inkml:trace>
  <inkml:trace contextRef="#ctx0" brushRef="#br0" timeOffset="212934.09">19844 5422 368 0,'7'-33'682'0,"6"3"185"15,-7-2 151-15,-6-2 184 0,6 8 131 16,2 1-277-16,-8 6-235 0,6 2-216 15,-6 6-366-15,6 7-239 0,-6 4 0 16,0 7 0-16,6 8 0 0,-6 7 0 0,7 0 0 16,-7 7 0-16,7 4 0 0,-7 1 0 15,6-2 0-15,1 5 0 0,-1-5 0 0,-6 2 0 16,7-1 0-16,0-4 0 0,-1-4 0 16,-6-2 0-16,0-1 0 0,0-4 0 15,-6-3 0-15,-1-5-468 0,-6-2-737 0,0-1-250 16,-1-3 7-16,-4-4 261 15,4 0 128-15,-5-4 276 0,5-7 368 16</inkml:trace>
  <inkml:trace contextRef="#ctx0" brushRef="#br0" timeOffset="-209435.54">3340 15844 52 0,'-32'8'285'0,"-1"-1"38"0,1-4 27 15,-1 5 24-15,1-5-99 0,5 1-78 16,-5 0-46-16,6-1-4 0,-7 0 10 16,8 2 20-16,-9-1 9 0,9-1 34 15,-7 2 17-15,6 1-6 0,-7 2-13 0,7-2-30 16,0 6-10-16,6-1-2 0,1 0-15 16,-1-1-6-16,7 2 22 0,0-1 21 15,6-4 26-15,1 4 36 0,0-3 50 16,12 2 70-16,0-3 64 0,7 1 68 15,7-4 0-15,6-1-27 0,13-6-234 0,0 3-251 16,13-4 0-16,1-4 0 0,5-2 0 16,7-5 0-16,7 0 0 0,6-6 0 0,13-1 0 15,7 0 0-15,6-3 0 0,13-6 0 16,1 6 0-16,5-5 0 0,7 5 0 16,8-5 0-16,4 4 0 0,2 1 0 0,6-4 0 15,12 0 0-15,1 4 0 0,0-5 0 16,6 0 0-16,7 1 0 0,0-3 0 15,6 3 0-15,-6-2 0 0,0 2 0 0,7 3 0 16,-8 1 0-16,-5 0 0 0,-8 3 0 16,-12-1 0-16,-6 5 0 0,-8 3 0 0,-12 1 0 15,-7 3 0-15,-6-4 0 0,-7 4 0 16,-6 1 0-16,-7-3 0 0,-12 3 0 16,-2 3 0-16,-18-5 0 0,0 5 0 0,-21 0 0 15,-5 3 0-15,-7-3 0 0,-6 3 0 16,-7 1 0-16,-13 0 0 0,-7-2 0 15,-5 5 0-15,-14-4 0 0,-7 4 0 0,-7 0 0 16,-5 0 0-16,-7 0 0 0,-7 4 0 16,0-4 0-16,-6 5 0 0,0-5 0 0,0 6 0 15,-6-2 0-15,-8 0 0 0,8 3 0 16,0 0 0-16,-8 0 0 0,8 5 0 16,-2-5 0-16,-4 0 0 0,-2 4 0 0,-5 1 0 15,-1-5 0-15,0 4 0 0,-6 0 0 16,-6 0 0-16,12 0 0 0,-6 0 0 15,-7 0 0-15,7 0 0 0,-7 3 0 0,-6-2 0 16,6 2 0-16,-6 5 0 0,0 2 0 16,-1-3 0-16,-5 5 0 0,-1-2 0 15,-6 1 0-15,-1 1 0 0,-5 3 0 0,-1-5 0 16,-6 5 0-16,6-1 0 0,-6-3 0 16,6 5 0-16,7-6 0 0,7 5 0 0,-1-4 0 15,-7 0 0-15,7 4 0 0,-5-6 0 16,5 7 0-16,7-5 0 0,-1 4 0 15,1-5 0-15,0 4 0 0,6 2 0 0,-6-1 0 16,13-1 0-16,0 1 0 0,13 0 0 16,6-5 0-16,7 2 0 0,6-3 0 0,8 0 0 15,11-3 0-15,1 2 0 0,6-4 0 16,14 0 0-16,-8-5 0 0,8 5 0 0,6-3 0 16,0-2 0-16,7 5 0 0,-8-4 0 15,14 0 0-15,-6 0 0 0,6 0 0 0,6 0 0 16,2 0 0-16,-2-4 0 0,6 0 0 15,8-4 0-15,7-3 0 0,5 0 0 0,7-3 0 16,6-8 0-16,7 0 0 0,13-7 0 16,14 0 0-16,6-8 0 0,6 0 0 0,7 1 0 15,12-1 0-15,1-4 0 0,19 2 0 16,0-6 0-16,7 2 0 0,6-1 0 16,21 0 0-16,-2-4 0 0,14 3 0 0,-1-1 0 15,21-2 0-15,-1 3 0 0,14-1 0 16,-8 1 0-16,2 1 0 0,5 4 0 0,-6-5 0 15,-6 5 0-15,-8 4 0 0,-5 0 0 16,-21 6 0-16,-12 0 0 0,-20 2 0 0,-6 6 0 16,-13-1 0-16,-7 1 0 0,-13 4 0 15,-12-4 0-15,-14 8 0 0,-6-5 0 16,-14 5 0-16,-6-1 0 0,-7 4 0 16,-12 0 0-16,0-4 0 0,-8 4 0 0,-5 0 0 15,0-3 0-15,-14-1-974 0,-6-4-401 16,-7-6-136-16,-12-1 231 0,-7-11 166 15,-7-3 187-15,1-7 313 0,-8-1 287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2:10:31.206"/>
    </inkml:context>
    <inkml:brush xml:id="br0">
      <inkml:brushProperty name="width" value="0.05292" units="cm"/>
      <inkml:brushProperty name="height" value="0.05292" units="cm"/>
      <inkml:brushProperty name="color" value="#FF0000"/>
    </inkml:brush>
  </inkml:definitions>
  <inkml:trace contextRef="#ctx0" brushRef="#br0">1061 13053 347 0,'0'-12'505'16,"-7"1"81"-16,1 0 64 0,0 1 51 0,-1-2-208 15,0 9-122-15,1-1-93 0,6 1-43 16,-6 6-59-16,-1 1-55 0,7 4-44 16,0 2 4-16,0 5 33 0,7-1 27 0,-7 5 25 15,6 4 20-15,0-3 26 0,-6 7-22 16,7 2-25-16,0 1-27 0,-7-1-8 16,6 0-20-16,0 4-26 0,1-4-6 0,0 1 25 15,6-1 56-15,0 0 27 0,6-4 28 16,1 1 25-16,12 0-2 0,7-4-24 15,7-4-41-15,6 1-39 0,6-1-26 0,15-7-22 16,-2-1-77-16,14 2-8 0,6-9 0 16,13 1 0-16,13-4 0 0,14-4 0 0,12-3 0 15,20-1 0-15,6 1 0 0,13-4 0 16,7 1 0-16,7-1 0 0,-1 0 0 0,13 0 0 16,-13 0 0-16,14 2 0 0,-7-1 0 15,0 3 0-15,-7-8 0 0,7 4 0 16,-7 0 0-16,-5 1 0 0,-9 2 0 0,-4-3 0 15,-15 4 0-15,2-4 0 0,-22 4 0 16,-4 2 0-16,-15-2 0 0,-5 4 0 16,-14-1 0-16,-13 4 0 0,0-3 0 0,-13-1 0 15,-6 0 0-15,-7 1 0 0,-6-1 0 16,-14-3 0-16,1-1 0 0,-7-3 0 0,-7 0 0 16,1-4 0-16,-13 1 0 0,-2-5 0 15,2-2 0-15,-13-5 0 0,-1-4 0 16,-6-2 0-16,0-5 0 0,-13-3 0 0,1-5 0 15,-2-2 0-15,2-4 0 0,-8 0 0 16,7-4 0-16,-1-7 0 0,2-1 0 0,6-3 0 16,6-4 0-16,0-4 0 0,6 5 0 15,0 0 0-15,0 3 0 0,8 7 0 16,-8 4 0-16,7 8 0 0,1 7 0 0,-8 7 0 16,0 3 0-16,-6 8-340 0,0 8-574 15,-6 6-333-15,-14 1-181 0,-13 7 162 16,-12 0 113-16,-1 4 200 0,-5 3 395 15,-2 4 261-15</inkml:trace>
  <inkml:trace contextRef="#ctx0" brushRef="#br0" timeOffset="724.06">5203 14203 551 0,'-12'-4'789'0,"-8"-4"217"0,6-6 143 16,2 3 239-16,5 4-180 0,1 3-304 0,-1 4-271 15,7 4-261-15,0 3-181 0,0 8-191 16,7 0 0-16,-1 7 0 0,7-4 0 15,0 8 0-15,6-1 0 0,1 4 0 0,-7-4 0 16,7 6 0-16,0-2 0 0,-8-3 0 16,1-1 0-16,0-3 0 0,-6-3 0 15,-1-4 0-15,-6-5 0 0,0-3 0 0,-6-3 0 16,-1-8 0-16,1-7 0 0,-7-7 0 16,-6-4 0-16,-1-11 0 0,0 0 0 0,-5-3 0 15,-2-1 0-15,8 0 0 0,-1 4 0 16,1 1 0-16,5 6 0 0,2 0 0 15,5 9 0-15,7-3 0 0,0 9 0 0,7 4 0 16,5 3 0-16,2 8 0 0,5 0 0 16,7 7 0-16,0 3 0 0,7 1 0 0,-1 4 0 15,1-1 0-15,-1 0 0 0,8 4 0 16,-8-4 0-16,1-3 0 0,-1-4 0 16,-5 0 0-16,-2-8 0 0,1-3 0 0,0-3 0 15,-6-8 0-15,-7-3 0 0,0-12 0 16,0-4 0-16,-7-7 0 0,-6-6 0 15,-6-9 0-15,0-3 0 0,-8-3 0 0,-5 3-3 16,6 0-7-16,-6 7 3 0,-1 8 3 16,7 10 4-16,-7 4 6 0,14 9 2 15,-8 6 2-15,8 7-35 0,6 8-130 0,6 10-256 16,2 8-347-16,4 4-393 0,8 3-213 16,13 1 148-16,5-8 121 0,8-7 178 15,12-5 261-15,1-3 308 0</inkml:trace>
  <inkml:trace contextRef="#ctx0" brushRef="#br0" timeOffset="1181.08">6011 13902 404 0,'20'4'680'16,"-8"-4"207"-16,2 0 181 0,-8 0 148 16,-6 0 40-16,6 0-257 0,-6 4-252 0,7 0-246 15,-7 3-219-15,7 8-131 0,-1 2-151 16,1 6 0-16,5 3 0 0,2 3 0 16,-2 4 0-16,8-4 0 0,-7 0 0 0,7 1 0 15,0-5 0-15,-8 1 0 0,1-4 0 16,-6-4 0-16,6-3 0 0,-7-4 0 15,-6-3 0-15,0-5 0 0,0-6 0 0,-6-5 0 16,-1-10 0-16,-6-5 0 0,0-6 0 16,-7-6 0-16,1-10 0 0,0-3 0 0,-8-3 0 15,8 0 0-15,0-2 0 0,-1 6 0 16,1 4 0-16,5 6 0 0,8 0 0 16,0 12 0-16,6 3 0 0,12 3 0 0,-6 8 0 15,14 4 0-15,0 4 0 0,6 10 0 16,0 4 0-16,6 3 0 0,2 8 0 0,-2 7 0 15,1-3 0-15,6 8 0 0,-7-5 0 16,7 0 0-16,1 1 0 0,-8-10 0 16,1 3 0-16,-1-9 0 0,-6-2 0 0,0-8 0 15,0-8 0-15,-6-3 0 0,-1-12 0 16,-6-6 0-16,0-9 0 0,-6-2 0 16,-7-8 0-16,0-8 0 0,-7 1 0 0,0-3 0 15,-5-2 0-15,-2 2 0 0,-5-2 0 16,-7 9 0-16,0 3 0 0,0 8 0 0,0 2 0 15,-1 12 0-15,2 5 0 0,5 9 0 16,0 8-110-16,1 8-430 0,6 2-501 16,-6 8-279-16,5 0-69 0,2-2 195 15,-2-9 94-15,8-3 257 0,12-1 396 16</inkml:trace>
  <inkml:trace contextRef="#ctx0" brushRef="#br0" timeOffset="4728.42">17720 5781 81 0,'-25'-8'265'0,"-1"1"58"0,6 0 50 15,0 0-14-15,-5-1-60 0,5 0-28 16,8 1-16-16,-8-4-15 0,6 8-9 16,-5-5 15-16,6 1 1 0,6-1-1 15,-5 5-9-15,5-4-9 0,-6 7 18 16,6-4 7-16,1 4-20 0,0 0-23 15,-1 0-28-15,7 4-9 0,0-1 2 16,0 1-2-16,7 4 9 0,5-1 26 0,8 0 13 16,13-3-16-16,-1-1-21 0,13 1-20 15,8 0-34-15,6-4-42 0,6 0-26 16,6 0-20-16,1-4-19 0,12 0-10 16,1 1 0-16,13-1-2 0,6-7-1 15,0 3-1-15,0-2-2 0,1-1-10 16,-8 0-4-16,1-4 0 0,-7 4-1 15,-6 0 6-15,0 4 8 0,-14 0 12 16,-12-1-5-16,0 1 0 0,-8 3-2 16,-11 0-6-16,-8 2-1 0,-5 2-3 0,-8 0-2 15,0 2 1-15,-6 2-51 0,-7 4-108 16,2 3-175-16,-8 0-275 0,-8 7-374 16,2 0-175-16,-7 0 160 0,0-3 38 15,-6-4 116-15,-1-7 206 0,7-8 297 16</inkml:trace>
  <inkml:trace contextRef="#ctx0" brushRef="#br0" timeOffset="6923.34">19720 16098 341 0,'-13'3'593'0,"-7"-3"143"15,2 0 117-15,4 0 117 0,1 3-13 16,7-3 19-16,-1 0-126 0,7 0-133 0,0 0-122 16,7-3-132-16,12 3-323 0,1-3-140 15,19-2 0-15,-1-2 0 0,15 2 0 16,-1-1 0-16,13 3 0 0,0-5 0 0,7 5 0 16,-7-4 0-16,7 2 0 0,-1 2 0 15,-6-1 0-15,-6 0 0 0,-7 0 0 0,-6 4 0 16,-7-3 0-16,-13 3 0 0,-7-4 0 15,-12 1 0-15,-7-1 0 0,-7 1-405 0,-12-5-584 16,-7 1-342-16,-7-1-142 0,-6 5 314 16,0-5 104-16,-7 5 193 0,-5 0 292 15,-2 3 266-15</inkml:trace>
  <inkml:trace contextRef="#ctx0" brushRef="#br0" timeOffset="7262.37">19694 15958 105 0,'-13'-11'556'15,"7"-7"170"-15,6-1 141 0,-6 5 154 0,12-5 186 16,0 4-86-16,0 5-204 0,1 2-187 16,-7 1-165-16,0 7-189 0,0 4-376 15,-13 3 0-15,7 7 0 0,-14 8 0 16,1 4 0-16,-7-5 0 0,-7 9 0 0,1-4 0 16,-1 4 0-16,1-5 0 0,6 1 0 15,-7-1 0-15,7-6 0 0,6-1 0 0,0 0 0 16,7-7 0-16,7 1 0 0,6-2 0 15,0-3 0-15,6 1 0 0,7 0 0 0,13-1 0 16,1 0 0-16,5 0 0 0,1 1 0 16,13-1 0-16,-1 4 0 0,1-4 0 0,5 4 0 15,2 0 0-15,-1-4 0 0,-7 4 0 16,1 0 0-16,-13 1 0 0,-1-4 0 16,-5 2 0-16,-9-3 0 0,-4 3 0 0,-8-1 0 15,1 2 0-15,-7-4 0 0,-7-4-530 16,1 4-701-16,-8-2-231 0,8-2 8 15,0-3 239-15,6 0 151 0,-6 0 344 16,6-3 338-16</inkml:trace>
  <inkml:trace contextRef="#ctx0" brushRef="#br0" timeOffset="9441.08">17057 17720 361 0,'-53'14'546'0,"8"-6"90"0,-14-1 73 16,13 0 61-16,-5-3-175 0,11-4-105 0,1 4 23 15,7-4-33-15,12 3-24 0,7-3-21 16,13-3-25-16,7 3-30 0,13-4-41 0,18-2-43 16,8-3-22-16,19 2 19 0,19-4-85 15,8 1-208-15,19-5 0 0,6 4 0 0,13 0 0 16,7-1 0-16,6 5 0 0,1 0 0 0,6 7 0 16,-8-4 0-16,8 8 0 0,0 0 0 15,0-1 0-15,-14 1 0 0,8 4 0 0,-8-1 0 16,2 0 0-16,-15-3 0 0,-5 3 0 0,-14 0 0 15,-7 0 0-15,-18-2 0 0,-14 1 0 16,-6-2 0-16,-21-4 0 0,-5 0 0 0,-13 0 0 16,-8-4 0-16,-12-2 0 0,-6-6 0 15,-14 5 0-15,-6 0 0 0,1-4 0 0,-15-4 0 16,-5 4 0-16,-1 4 0 0,-6-4 0 0,-6-1 0 16,-1 5 0-16,-6 0 0 0,0-1 0 15,-7 5 0-15,7-1 0 0,0 1 0 0,0 3 0 16,0 3 0-16,6-3 0 0,0 4 0 0,7-4 0 15,0 0 0-15,6 3-199 0,1 1-291 16,-1 0-89-16,7 3-73 0,0-3-52 16,7 4-45-16,-8-6-37 0,8-2 87 0,5 5-28 15,-5-5 25-15,7-5 62 0,5 3 92 16,0-6 117-16,13-3 157 0</inkml:trace>
  <inkml:trace contextRef="#ctx0" brushRef="#br0" timeOffset="17139.3">4623 7063 131 0,'-26'59'616'0,"-6"-4"174"15,-1-4 142-15,-6 0 121 0,1-6 275 16,5-6-201-16,1-5-238 0,-2-9-185 15,9-3-164-15,5-8-459 0,7-11-81 16,0-6 0-16,13-11 0 0,6-16 0 0,8-13 0 16,5-17 0-16,13-9 0 0,8-14 0 15,11-9 0-15,15-18 0 0,6-11 0 16,25-23 0-16,7-6 0 0,20-7 0 16,-7 3 0-16,1 8 0 0,-15 17 0 0,-11 15 0 15,-14 27 0-15,-13 14-646 0,-12 11-373 16,-15 10-310-16,-11 8-65 0,-8 11 270 15,-12 3 112-15,-14 9 201 0,7 3 269 16,-13 3 254-16</inkml:trace>
  <inkml:trace contextRef="#ctx0" brushRef="#br0" timeOffset="17334.32">5568 5374 63 0,'-13'-4'572'15,"0"-7"200"-15,-7 5 160 0,7-2 159 16,0 1 296-16,0-1-191 0,1 1-266 0,4 0-225 16,2 0-188-16,6-1-491 0,6 0-26 15,8 1 0-15,5 0 0 0,7 3 0 16,7-4 0-16,6 8 0 0,6 0 0 0,2 8 0 15,4-1 0-15,-5 8 0 0,-7 4 0 16,-7 3 0-16,-5 3 0 0,-7 4 0 16,-14 8 0-16,-6 7 0 0,-6 11 0 15,-14 3 0-15,-13 9-938 0,1 2-377 16,-7-7-180-16,-1 1 136 0,1-12 142 0,7-11 205 16,5-6 470-16,8-9 255 0</inkml:trace>
  <inkml:trace contextRef="#ctx0" brushRef="#br0" timeOffset="18392.43">6317 5036 368 0,'26'-13'720'0,"-13"-6"187"16,0-7 215-16,-6 1 206 0,-7 0 75 15,0-1-354-15,-13 3-266 0,6 9-272 16,-6-1-511-16,0 12 0 0,-6 3 0 0,-1 10 0 16,1 17 0-16,5 2 0 0,1 14 0 15,-6 5 0-15,12 7 0 0,1 0 0 16,6 0 0-16,6-1 0 0,1-5 0 0,6-5 0 15,6-4 0-15,7-11 0 0,7-3 0 16,-7-8 0-16,13-7 0 0,-7-11 0 16,1-8 0-16,-1-10 0 0,-5-7 0 0,-1-11 0 15,-6-8 0-15,-1-8 0 0,-12-7 0 16,-7-7 0-16,0-7 0 0,-7 0 0 16,-12 0 0-16,-1 2 0 0,-13 10 0 0,1 6 0 15,-1 11 0-15,-6 7 0 0,0 11 0 16,0 8 0-16,6 10 0 0,1 5 0 15,6 11 0-15,13 5 0 0,-1 6 0 0,8 4 0 16,6 6 0-16,14 3 0 0,5 9 0 16,7 2 0-16,13 6 0 0,7 2 0 15,5 7 0-15,2-3 0 0,-1 0 0 16,0 1 0-16,-7-5 0 0,1-1 0 0,-13-6 0 16,0 0 0-16,-15-7 0 0,2-4 0 15,-13 0 0-15,-1-7 0 0,-6 0 0 16,-6-8-633-16,-7 1-597 0,-1-5-221 0,2-7 20 15,-2-7 199-15,2-11 156 16,-1-7 402-16,13-8 316 0</inkml:trace>
  <inkml:trace contextRef="#ctx0" brushRef="#br0" timeOffset="18552.45">6793 5169 144 0,'6'-10'795'16,"0"-6"257"-16,1 5 149 0,-7-4 193 15,6 5 252-15,1-5-526 0,6-4-430 16,0 1-541-16,6-3-149 0,-5 2 0 0,5 1 0 15,1-4 0-15,-1 0 0 0,1 0 0 16,-8-4-603-16,8 0-642 0,-6-3-216 16,-2-4 25-16,1-3 193 0,1-9 175 15,4-2 395-15,2-8 316 0</inkml:trace>
  <inkml:trace contextRef="#ctx0" brushRef="#br0" timeOffset="19336.5">7619 4443 92 0,'0'4'543'0,"-6"-4"146"16,-1-4 127-16,1 4 133 0,0 4 84 15,-1-4-3-15,0 0-170 0,1 4-141 16,0-4-135-16,-2 3-157 0,8 2-133 0,-6-3-139 15,6 3-155-15,0 2 0 0,0 0 0 16,6 1 0-16,2-1 0 0,-8 1-76 16,6-2-36-16,0-2-9 0,1 0 22 15,-7-4 31-15,7 3 26 0,-7-6 27 0,0-1 72 16,0 0 66-16,0-2 39 0,-7-2 16 16,0 1-165-16,7-4-13 0,-6 3 0 15,0-2 0-15,-2 2 0 0,8-3 0 16,-6 7 0-16,6 0 0 0,0-2 0 0,0 6 0 15,0-5 0-15,0 5 0 0,6 0 0 16,8 5 0-16,-8 1 0 0,8 2 0 16,-2 3 0-16,8 7 0 0,-7-3 0 0,7 7 0 15,-1-4 0-15,7 4 0 0,-6-4 0 16,-1-3 0-16,1-1 0 0,0-3 0 16,-8-4 0-16,2 1 0 0,-8-4 0 15,-6-4 0-15,6-7 0 0,-6 0 0 0,0-9 0 16,-6-5 0-16,6-5 0 0,-6-3 0 15,6-8 0-15,-7-7 0 0,7-3 0 16,0 3 0-16,0-5 0 0,7 6 0 0,5 3 0 16,1 0 0-16,7 3 0 0,0 8 0 15,6 3-385-15,-1 4-560 0,8 7-334 16,-1 0-178-16,8 4 233 0,-7 8 106 16,5-5 226-16,1 5 333 0,-6 3 263 15</inkml:trace>
  <inkml:trace contextRef="#ctx0" brushRef="#br0" timeOffset="20245.59">8245 4018 96 0,'13'3'601'0,"-7"-3"220"0,-6 0 168 0,0 0 173 15,-6-3 320-15,-1 3-290 0,-5 0-323 16,-2 0-253-16,1 3-253 0,6 5-363 16,-12 4 0-16,6 2 0 0,0 4 0 0,0 4 0 15,6 4 0-15,-5-1 0 0,5 2 0 16,7 2 0-16,0-3 0 0,0-5 0 16,7 1 0-16,-1 0 0 0,0-4 0 15,8-6 0-15,-2-1 0 0,-5-9 0 0,6 3 0 16,-6-5 0-16,5-7 0 0,-5-1 0 15,0-3 0-15,-1 0 0 0,-6-4 0 16,6 1 0-16,-6-1 0 0,0 4 0 0,8 0 0 16,-2 5 0-16,-6-6 0 0,13 5 0 15,-7-4 0-15,8-5 0 0,4 3 0 16,-4-1 0-16,-1-3 0 0,7 0 0 0,-8-1 0 16,2-8 0-16,-2 0 0 0,-5-3 0 15,0-5 0-15,-7-5 0 0,0-5 0 16,-7-4 0-16,-6-3 0 0,0-5 0 0,0 5 0 15,-7 4 0-15,1 0 0 0,-1 2 0 16,1 8 0-16,-1 1 0 0,0 11 0 16,1-2 0-16,6 9 0 0,7 4 0 0,-1 3 0 15,1 3 0-15,-1 5 0 0,7 6 0 16,7 5 0-16,-1 10 0 0,7 4 0 16,0 8 0-16,0 2 0 0,7 9 0 0,-7-1 0 15,7 8 0-15,6-5 0 0,-7 1 0 16,1 1 0-16,-1-1 0 0,7-5 0 15,-6-2 0-15,-1-3 0 0,0-5 0 0,1-7 0 16,-7-1 0-16,0-5 0 0,-6-10 0 16,5 2 0-16,-4-8 0 0,-2-8 0 15,0-3 0-15,1-3 0 0,-7-11 0 0,6-1 0 16,-6-4 0-16,0-3 0 0,0 4 0 16,0 3 0-16,0 4 0 0,0 4 0 15,0 4 0-15,0 3 0 0,0 6 0 0,0-1 0 16,7 6 0-16,-1 0 0 0,-6 6 0 15,13-1 0-15,-7 1 0 0,8 6 0 16,6-5 0-16,-8 0 0 0,8 1 0 0,-7-5 0 16,0-3 0-16,6 0 0 0,-5-7 0 15,5-4 0-15,-5-3 0 0,-2-2 0 16,1-6 0-16,-6 8 0 0,-1-4 0 0,1 3 0 16,-7 8 0-16,6-4 0 0,-6 7 0 15,6 0 0-15,-6 4 0 0,8 0 0 0,-2 4 0 16,0 0 0-16,1 3 0 0,12-3 0 15,-6 3 0-15,7-7 0 0,6 0 0 16,0 0 0-16,1-7 0 0,5-4 0 0,1-7 0 16,-7-4 0-16,6-4 0 0,-7-7 0 15,2-1 0-15,-7 2 0 0,-8-8 0 16,-5 3 0-16,0 0 0 0,-7 5 0 0,0 6 0 16,-7 3 0-16,0 5 0 0,1 7 0 15,-7 8 0-15,0 3 0 0,0 7 0 16,-1 11 0-16,2 2 0 0,6 5 0 0,-1 0 0 15,7 4 0-15,0 1 0 0,7-2 0 16,5-1 0-16,8-5 0 0,6-8 0 16,0 0 0-16,0-10 0 0,14-4 0 0,-2-7 0 15,1-7 0-15,0-4 0 0,1-8 0 16,-8 0 0-16,1-3 0 0,-7-1 0 16,-7 1 0-16,-6 7-33 0,-6-3-755 15,-7 2-421-15,-7 9-224 0,-12-1 74 0,-1 8 185 16,-13 7 149-16,-6 3 336 0,-6 9 323 15</inkml:trace>
  <inkml:trace contextRef="#ctx0" brushRef="#br0" timeOffset="21086.66">7229 6220 538 0,'0'-22'806'15,"0"1"197"-15,0 3 162 0,-6-1 279 16,-2 8-154-16,-4 4-369 0,-8 7-287 16,7 3-248-16,-7 12-382 0,1 6-4 15,6 4 0-15,0 9 0 0,6-1 0 0,1 4 0 16,6 0 0-16,0-4 0 0,6-1 0 16,8-7 0-16,-2-6 0 0,8-4 0 15,0-7 0-15,5-13 0 0,-5-2 0 0,6-11 0 16,-6-8 0-16,-1-3 0 0,-5-1 0 15,-2 2 0-15,-5 2 0 0,-1 0 0 16,1 8 0-16,0 3 0 0,-7 4 0 16,6 0 0-16,0 8 0 0,8 0 0 0,-2-2 0 15,2 5 0-15,5 5 0 0,-6-5 0 16,6 0 0-16,1-5 0 0,0 1 0 16,-1-4 0-16,1-1 0 0,-1-2 0 0,-6-8 0 15,0-3 0-15,7-4 0 0,-7-6 0 16,0-1 0-16,-7-1 0 0,7-2 0 15,-6 3 0-15,6 0 0 0,-7 3 0 0,8 4 0 16,-2 5 0-16,2 6 0 0,-1 1 0 16,7 6 0-16,-2 8 0 0,9 8 0 15,-1 6 0-15,0 12 0 0,7 7 0 0,-1 7 0 16,1 4 0-16,-1 4 0 0,1-1 0 16,-7-3 0-16,0 4 0 0,-7-7 0 15,1-1 0-15,-8-4 0 0,2-7 0 16,-8 0 0-16,1-6 0 0,-1-4 0 0,-6-9 0 15,-6-2 0-15,-1-8 0 0,1-4 0 16,-14-7 0-16,8-7 0 0,-15-9 0 0,1-2 0 16,-6-7 0-16,-1-12 0 0,-6-3 0 15,0-8 0-15,0-3 0 0,0 0 0 16,6 0 0-16,7 7 0 0,6 0 0 16,8 7 0-16,-1 4 0 0,13 7 0 0,0 5 0 15,6 6 0-15,7 5 0 0,1 9 0 16,4 4 0-16,2 8 0 0,-1 8 0 0,8 6 0 15,-8 11 0-15,1 9 0 0,-1 3 0 16,-5 7 0-16,-2 3 0 0,-5 5 0 16,-7-5 0-16,7 4 0 0,-7-7 0 15,0 0 0-15,-7-3-839 0,0-12-402 16,7-11-199-16,0-10 66 0,7-12 157 16,6-7 176-16,6-11 413 0,1-12 295 15</inkml:trace>
  <inkml:trace contextRef="#ctx0" brushRef="#br0" timeOffset="21442.69">8043 5865 87 0,'20'-37'651'0,"-8"4"220"15,8 4 173-15,-7 7 138 0,0 0 345 0,0 7-357 16,7 5-361-16,-1 2-257 0,1 8-254 16,6 3-298-16,0 9 0 0,-7 2 0 15,7 9 0-15,-6 6 0 0,-1 0 0 16,1 8 0-16,0-1 0 0,-8 1 0 0,-5-4 0 16,6-3 0-16,-6-5 0 0,-1-7 0 15,-6 1 0-15,0-9 0 0,0-2 0 0,0-8 0 16,-6 0 0-16,-7-11 0 0,-1 0 0 15,2-10 0-15,-8-6 0 0,-6-9 0 16,-1-5 0-16,-5-7 0 0,7 1 0 0,-9-4 0 16,9-1 0-16,5 5 0 0,0 3 0 15,14 3 0-15,0 1 0 0,6 3 0 16,6 5 0-16,7 2 0 0,0 8 0 0,7 0 0 16,-1 8 0-16,1 3 0 0,0 3 0 15,5 8 0-15,-5 4 0 0,0 7 0 16,-8 4 0-16,1 3 0 0,1 4 0 0,-8 3 0 15,-6 5 0-15,0-1 0 0,-6 5 0 16,-1-2 0-16,0 0 0 0,-6-5-4 16,1-5-790-16,-2 0-416 0,-5-12-222 15,6-5 59-15,0-10 193 0,7-5 148 16,-2-12 345-16,8-4 322 0</inkml:trace>
  <inkml:trace contextRef="#ctx0" brushRef="#br0" timeOffset="22060.25">8349 5316 4 0,'13'-15'536'0,"0"4"161"0,0 0 137 16,0-1 135-16,0 5 189 0,7 0-20 15,-8 0-227-15,8 3-170 0,0 4-157 0,5 4-159 16,-5-1-231-16,0 8-194 0,-1 1 0 16,1 2 0-16,0 4 0 0,-8 1 0 0,1-1 0 15,-6-3 0-15,0 3 0 0,-1-3 0 16,-6-4 0-16,6 0 0 0,-6-5 0 15,-6-1 0-15,6 2 0 0,-6-7 0 0,-1 0 0 16,0-4 0-16,-6 1 0 0,7-5 0 16,-7 1 0-16,6-8 0 0,-5 1 0 15,-2-1 0-15,1-3 0 0,7-4 0 16,-7-4 0-16,6 4 0 0,1-4 0 0,6 5 0 16,0-5 0-16,0 4 0 0,0 1 0 15,6-2 0-15,1 1 0 0,-1 4 0 16,7-5 0-16,0 5 0 0,-7-1 0 0,14 1 0 15,-6 4-110-15,-2-1-416 0,1 4-139 16,1 0-68-16,5 4 2 0,-12 3 90 16,5 1 159-16,2-1 256 0,-8 0 246 15,1 1 213-15,-7 3 213 0,6 0 186 16,-6-4 91-16,6 4-23 0,-6 0-79 16,0-4-122-16,8 8-259 0,-8-4-240 0,6 0 0 15,-6 4 0-15,6 3 0 0,1 0 0 16,-1 4 0-16,1 4 0 0,-1 4 0 15,1-2 0-15,-1 9 0 0,-6-4 0 0,6 4 0 16,2-1 0-16,-2 1 0 0,7-4 0 16,-6-3 0-16,5-5 0 0,-5-3 0 15,6 0 0-15,0-8 0 0,0-3 0 0,0-6 0 16,0-5 0-16,0-4 0 0,-6-3 0 16,-1-4 0-16,0-4 0 0,-6-3 0 15,-6-1 0-15,0 0 0 0,-1 1 0 0,-6 4 0 16,0 3 0-16,0 4 0 0,-6 7 0 15,5 0 0-15,-5 7 0 0,-1 8 0 16,8-1 0-16,-8 5-105 0,7-1-920 16,0 0-309-16,6-7-166 0,1 0 215 15,12-3 116-15,1-5 216 0,-1-3 428 16,14-7 246-16</inkml:trace>
  <inkml:trace contextRef="#ctx0" brushRef="#br0" timeOffset="22522.83">8883 4810 81 0,'19'-15'624'15,"1"1"153"-15,-1 3 127 0,1 0 147 16,6 3 280-16,-7 1-236 0,7 3-282 15,1 4-162-15,-7 4-145 0,-2 3-176 16,-4 1-302-16,-1 6-28 0,-7 1 0 16,8 7 0-16,-14 0 0 0,6-4 0 0,-6 4 0 15,0-3 0-15,6-1 0 0,-6-7 0 16,0-3 0-16,0-2 0 0,0-2 0 16,0-4 0-16,0-7 0 0,0-4 0 0,0-7 0 15,7-5 0-15,-7-2 0 0,0-1 0 16,7-4 0-16,-7 9 0 0,0-1 0 15,6 7 0-15,-6 1 0 0,0 2 0 0,0 9 0 16,6-5 0-16,-6 8 0 0,7 0 0 16,0 4 0-16,-1 3 0 0,1-3 0 15,-1 7 0-15,8-4 0 0,-2-3 0 0,1 4 0 16,0-5 0-16,0 1 0 0,1-4 0 16,4-4 0-16,-4-3 0 0,5-3 0 15,1-6 0-15,0-2 0 0,-1-4 0 0,-6-3 0 16,0-1 0-16,-7 0 0 0,8 1 0 15,-14-1 0-15,6 4 0 0,-6 3 0 16,0 5 0-16,6 3 0 0,-6 0 0 0,0 7 0 16,0 1 0-16,7 3 0 0,-7 3 0 15,7 5 0-15,-7-1 0 0,13 4 0 16,-7 3 0-16,1 1 0 0,6 0 0 0,-7-4 0 16,8 3 0-16,-2-2 0 0,-5-2 0 15,6-3 0-15,-7 1 0 0,1-5 0 0,-1 2-139 16,-6-10-868-16,-6-1-312 15,6-13-166-15,-7 1 191 0,1-1 96 0,-1-6 237 16,1 3 451-16,-7-4 239 0</inkml:trace>
  <inkml:trace contextRef="#ctx0" brushRef="#br0" timeOffset="23013.6">9424 4282 316 0,'-7'-18'485'16,"7"0"49"-16,7 0 25 0,5-1-9 15,2 1-271-15,12 3-220 0,0 7-103 16,-1 2-53-16,8 6-19 0,-13 3 63 15,0 5 143-15,-1 3 147 0,-6 3 127 16,0 1 125-16,0 4 184 0,0-2 164 0,-7 1-33 16,1 1-82-16,0-1-118 0,-1 1-135 15,1-1-152-15,-7-3-204 0,6-1-113 16,-6 1 0-16,0-4 0 0,6-4 0 16,-6 0 0-16,0-3 0 0,0-1 0 0,0-3 0 15,0-3 0-15,0-4 0 0,0-4 0 16,0 0 0-16,0-7 0 0,0-1 0 15,0-6 0-15,7-2 0 0,0-2 0 0,-1 4 0 16,0-1 0-16,8 1 0 0,-1 7 0 16,-7-1 0-16,7 4 0 0,0 8 0 15,1 3 0-15,-2 4 0 0,2 4 0 0,-2 3 0 16,1 0 0-16,1 1 0 0,-8 3 0 16,7 3 0-16,-6-7 0 0,-7 5 0 15,6-5 0-15,-6-3 0 0,6 0 0 0,-6-1 0 16,0-6 0-16,0-1 0 0,0-3 0 15,0-9 0-15,0 6 0 0,0-7 0 16,7-3 0-16,-7-2 0 0,6 0 0 16,1 5 0-16,6-6 0 0,-7 6 0 0,8-3 0 15,-2 6 0-15,2 2 0 0,-1 2 0 16,7-1 0-16,-8 7 0 0,8-3 0 16,-1 7 0-16,7 0 0 0,-6 0 0 0,-1 4 0 15,7-4 0-15,-6 3-11 0,0 1-717 16,-7-8-439-16,7 1-235 0,-2-4 18 15,-4-5 207-15,12-2 133 0,-7 3 304 16,7-8 347-16</inkml:trace>
  <inkml:trace contextRef="#ctx0" brushRef="#br0" timeOffset="23860.29">10446 3813 431 0,'6'-18'716'0,"1"0"188"0,-7 0 195 0,0 2 208 16,-7 2 24-16,7-1-321 0,-6 4-263 16,-7 8-225-16,7-1-398 0,-8 4-124 15,2 7 0-15,-8 4 0 0,7 4 0 16,0 4 0-16,0-4 0 0,7 2 0 0,-8 1 0 15,14 1 0-15,0-1 0 0,0 1 0 16,0-5 0-16,6 2 0 0,2-9 0 16,4 0 0-16,1 0 0 0,1-7 0 0,-2-4 0 15,8 1 0-15,-7-4 0 0,0-5 0 16,6 1 0-16,-5 0 0 0,5-4 0 16,1-3 0-16,-7 1 0 0,6-10 0 0,-13 6 0 15,8-9 0-15,-8-3 0 0,1-3 0 16,-7-5 0-16,-7-2 0 0,1-6 0 0,-8-2 0 15,2 4 0-15,-8 0 0 0,1-1 0 16,-1 8 0-16,-6 3 0 0,7 3 0 16,-7 5 0-16,6 6 0 0,0 3 0 0,1 4 0 15,5 6 0-15,2 2 0 0,6 8 0 16,-8 4 0-16,14 3 0 0,0 9 0 16,7 5 0-16,6 5 0 0,-1 3 0 0,2 8 0 15,12 0 0-15,-7 3 0 0,7-1 0 16,1-2 0-16,-8-1 0 0,0-2 0 0,1-5 0 15,-7-3 0-15,0-8 0 0,0-7 0 16,1 1 0-16,-8-9 0 0,0-3 0 16,1-8 0-16,-1-3 0 0,1-7 0 0,6-4 0 15,-7-7 0-15,0 0 0 0,8-1 0 16,-8 0 0-16,8 1 0 0,-8 4 0 16,7 3 0-16,-7 5 0 0,1 2 0 0,6-1 0 15,-7 9 0-15,8 3 0 0,-8 1 0 16,7 3 0-16,-7 0 0 0,8 7 0 0,-8 0 0 15,8 1 0-15,-8 2 0 0,7 3 0 16,0-3 0-16,-7 5 0 0,7-4 0 16,1 0 0-16,-2-4 0 0,2 0 0 0,-2 0 0 15,-5-2 0-15,6-5 0 0,-6-5 0 16,5-2 0-16,-5 0 0 0,0-4 0 16,-7 0 0-16,0-7 0 0,0 4 0 0,-7-6 0 15,-6 2 0-15,0-1 0 0,0 5 0 16,-6 3 0-16,5 0 0 0,-6 0 0 0,8 4 0 15,-1 3 0-15,0 1-134 0,6 0-691 16,1-1-395-16,6-1-211 0,6-3 94 16,1 6 177-16,12-2 185 0,0 1 315 15,8 3 458-15,-1 3 390 0,0 1 263 16,-6-2 187-16,-1 6 150 0,-6 1 115 16,6-3-52-16,1 2-9 0,-7 3-164 0,0-4-114 15,-6-4-57-15,-1 5-58 0,0-4-60 16,-6-4-56-16,-6 0-38 0,0-4-227 15,-1 0-68-15,1-3 0 0,-1-4 0 0,0 0 0 16,1-3 0-16,6-8 0 0,0-1 0 16,13-2 0-16,0-1 0 0,0 1 0 15,13 3 0-15,0-4 0 0,7 7 0 0,-1 0 0 16,1 5 0-16,-1-1 0 0,1 5 0 16,-7 3-714-16,-6-1-470 0,-7 1-224 15,-7 4 12-15,-12-2 199 0,-1 1 139 16,-13 1 339-16,-6 0 337 0</inkml:trace>
  <inkml:trace contextRef="#ctx0" brushRef="#br0" timeOffset="25882.46">8089 7096 155 0,'6'-15'730'0,"-6"-10"159"0,0 5 88 16,0 0 79-16,-6 4 324 0,-8 5-437 16,2 8-295-16,-2-1-173 0,-5 11-95 15,5 8-91-15,-4 7-104 0,-2 8-101 16,7-1-84-16,6 8 0 0,0-5 0 0,7 5 0 16,14-8 0-16,-1 1 0 0,-1-8 0 15,14-8 0-15,7 1 0 0,-1-5 0 16,1-5 0-16,7-5 0 0,-8 0 0 15,1 0 0-15,-1-5 0 0,-5 2 0 0,-1-1 0 16,-7 1 0-16,-6-1 0 0,0 4 0 16,-7-4 0-16,1 4 0 0,0 0 0 15,-7 8 0-15,-7-1 0 0,0 9 0 0,1-2 0 16,-7 4 0-16,0 8 0 0,0-1 0 16,-1 0 0-16,2 1 0 0,6-3 0 15,6-5 0-15,-7 0-128 0,14-7-1002 16,-7-7-281-16,12-8-142 0,8-7 309 0,6-7 107 15,0 0 259-15,7-8 404 16</inkml:trace>
  <inkml:trace contextRef="#ctx0" brushRef="#br0" timeOffset="26016.47">8531 7371 337 0,'26'-11'615'0,"-13"4"166"0,1-1 141 15,-8 8 144-15,0 8 136 0,-12 2-148 16,0 5-213-16,-2 7-161 0,2 3-152 16,-7 1-363-16,0 4-165 0,7-5 0 15,-1-3 0-15,7-3 0 0,-6-5-368 16,6-3-607-16,-6-4-345 0,12-10-178 0,0-5 304 15,1-10 123-15,6-8 210 16,6-6 296-16,1-9 265 0</inkml:trace>
  <inkml:trace contextRef="#ctx0" brushRef="#br0" timeOffset="26331.49">8753 6902 13 0,'6'-80'547'0,"-6"6"205"0,-6 15 164 0,-1 12 179 16,-5 10 262-16,-8 16-140 0,0 5-257 15,1 16-231-15,-1 11-195 0,-6 12-463 16,7 6-71-16,-1 11 0 0,6 4 0 0,2 7 0 15,5-4 0-15,1-1 0 0,6-7 0 16,6-2 0-16,1-5 0 0,5-10 0 16,8-7 0-16,0-8 0 0,-1-7 0 0,1-7 0 15,0-11 0-15,-1-5 0 0,-6-5 0 16,0-5 0-16,-7-4 0 0,2-6 0 16,-8-1 0-16,-8-5 0 0,2 5 0 15,6 4 0-15,-6 4 0 0,-1 2 0 0,1 13 0 16,6 2 0-16,0 5 0 0,0 10 0 15,6 4 0-15,1 7 0 0,5 8 0 16,-4 3 0-16,11 0 0 0,-6 9 0 0,6-6 0 16,1 1 0-16,-7-3 0 0,6-1 0 15,-6-3-489-15,-6-8-687 0,0-7-239 16,-1-7-47-16,0-12 240 0,1-3 126 16,0-11 331-16,5-4 359 0</inkml:trace>
  <inkml:trace contextRef="#ctx0" brushRef="#br0" timeOffset="26513.51">8967 6194 451 0,'0'-47'809'0,"-6"7"217"0,6 3 143 16,6 11 248-16,-6 1-78 0,14 10-374 0,-1 4-334 16,7 7-261-16,-2 8-356 0,9 7-14 15,5 7 0-15,7 8 0 0,-6 7 0 16,6 11 0-16,0 3 0 0,-6 9 0 0,-1 2 0 16,-6 9 0-16,-13 2 0 0,-6 4 0 15,-7-3 0-15,-20-4 0 0,-6 0-661 16,-6 0-616-16,-13-4-206 0,-14-1 55 15,0-1 205-15,-12-6 192 0,-8-10 380 16,-6-3 306-16</inkml:trace>
  <inkml:trace contextRef="#ctx0" brushRef="#br0" timeOffset="26759.53">7763 7316 242 0,'-33'-5'925'0,"7"2"203"0,0-1 110 15,-7 8 262-15,7 12 155 0,7 5-653 16,-1 12-501-16,8 7-501 0,-2 11 0 0,14 8 0 16,6 7 0-16,14 3 0 0,0 4 0 15,19 4 0-15,0-4 0 0,13-2 0 16,13-17 0-16,0-6 0 0,8-14 0 16,-2-13 0-16,0-10 0 0,1-11 0 0,-7-11 0 15,1-10-134-15,-8-16-931 0,7-15-304 16,-6-9-164-16,6-17 281 0,-6-21 112 15,-8-18 223-15,1-33 410 0,14-22 238 16</inkml:trace>
  <inkml:trace contextRef="#ctx0" brushRef="#br0" timeOffset="27218.57">10127 5451 2 0,'-32'37'571'0,"5"-1"212"15,1-7 179-15,6-3 178 0,1-7 267 16,13-8-184-16,-1-4-308 0,14-12-252 16,12-1-211-16,13-15-379 0,8-6-73 15,18-6 0-15,8-7 0 0,12-12 0 16,7-6 0-16,12-7 0 0,7-13 0 0,13-10 0 15,1-11 0-15,5-7 0 0,-5 3 0 16,-21 2 0-16,-12 8 0 0,-20 9 0 0,-20 15 0 16,-12 13 0-16,-19 13 0 0,-8 10 0 15,-12 11 0-15,-8 7 0 0,1 7 0 16,-7 1 0-16,2 7 0 0,4-3 0 16,8 3 0-16,-1 0 0 0,1 3 0 0,6-3 0 15,0 5 0-15,6-3 0 0,1 6 0 16,-1-4 0-16,8 3 0 0,4-3 0 15,9 3 0-15,5 0 0 0,1 1 0 0,6-1 0 16,0 3 0-16,-6 2 0 0,-1-1 0 16,-12 3 0-16,-7-3 0 0,-7 4 0 15,-12 8 0-15,-7-2 0 0,-13 5 0 0,-7 3-209 16,-13 0-860-16,-5 5-289 0,-8-5-151 16,-6 1 246-16,-7-5 101 0,7-4 261 15,0-6 423-15</inkml:trace>
  <inkml:trace contextRef="#ctx0" brushRef="#br0" timeOffset="27890.78">12484 3553 166 0,'7'-40'830'0,"-7"0"246"0,-7-4 129 16,-5 0 211-16,-8 7 234 0,-7 8-552 0,2 4-446 15,-1 9-554-15,0 9-98 0,-7 11 0 16,7 10 0-16,0 9 0 0,0 13 0 16,7 8 0-16,5 7 0 0,2 4 0 0,12 0 0 15,6 1 0-15,8-9 0 0,11-3 0 16,1-4 0-16,13-7 0 0,1-11 0 15,5-4 0-15,1-10 0 0,-1-12 0 0,-6-3 0 16,7-15 0-16,-14-7 0 0,1-9 0 16,-7-1 0-16,-6-13 0 0,-1-2 0 15,-13-5 0-15,-6-4 0 0,0 5 0 16,-12 0 0-16,-8-2 0 0,-7 5 0 0,-11 8 0 16,-1 3 0-16,-7 7 0 0,1 8 0 15,-2 7 0-15,2 7 0 0,7 12 0 0,5 3 0 16,7 3 0-16,6 5 0 0,14 7 0 15,6 3 0-15,6 7 0 0,14 1 0 0,6-1 0 16,7 5 0-16,5 3 0 0,1 3 0 16,14 1 0-16,-8 0 0 0,1 0 0 15,-1 3 0-15,1-7 0 0,-7 4 0 0,0-8 0 16,-13-1 0-16,0-1 0 0,-6-1 0 16,-7-6 0-16,-7 0 0 0,-6-2 0 15,0-4 0-15,-6-6 0 0,-1-1 0 0,-5-7-699 16,-8-7-553-16,0-4-217 0,1-7 69 15,-1-13 210-15,7-8 160 0,-6-9 350 16,12-7 318-16</inkml:trace>
  <inkml:trace contextRef="#ctx0" brushRef="#br0" timeOffset="28111.78">12830 2864 48 0,'6'-51'696'16,"1"4"302"-16,-14 2 161 0,7 1 123 0,-6 8 332 15,6 3-405-15,-7 7-420 0,7 4-393 16,0 11-396-16,0 4 0 0,0 7 0 0,7 7 0 15,6 15 0-15,-7 15 0 0,14 11 0 16,-1 3 0-16,7 11 0 0,7 1 0 16,-1 3 0-16,8-4 0 0,5-1 0 0,1-1 0 15,-1-6 0-15,1-1 0 0,-1-10 0 16,2-3 0-16,-2-10 0 0,-7-8 0 0,2-11-820 16,-7-16-459-16,-1-5-196 0,-6-20 93 15,7-7 174-15,0-10 195 0,-7-12 397 16,6-3 289-16</inkml:trace>
  <inkml:trace contextRef="#ctx0" brushRef="#br0" timeOffset="28414.8">13709 2377 93 0,'-19'-29'637'15,"-7"7"151"-15,0 3 92 0,-1 8 57 16,1 9 109-16,6 2-302 0,1 7-297 0,-1 7-179 16,8 4-115-16,-2 4-69 0,8 4-39 15,0 0-17-15,6 3-11 0,6-3-4 0,0 3-12 16,8-3-16-16,-2-1-10 0,8-3-15 15,-1 0-9-15,1-4-12 0,-6-3 2 16,5-1 12-16,1-6 3 0,-2-1 5 16,2-3 2-16,7 0 12 0,-8-1 52 15,0-3 62-15,1 4 80 0,-7-4 114 0,0 7 92 16,0-3 50-16,1-1-12 0,-14 5-34 16,6-1-88-16,-12 4-291 0,-2 0 0 15,2 4 0-15,-14 4 0 0,1-1 0 0,-1 4 0 16,-6-4 0-16,1 8 0 0,-1-5 0 15,0-3 0-15,6 1-411 0,-7-5-763 16,15 2-250-16,-2-13-54 0,14-3 256 16,8-3 124-16,10-9 309 0,9-2 369 15</inkml:trace>
  <inkml:trace contextRef="#ctx0" brushRef="#br0" timeOffset="28549.82">13904 2784 57 0,'33'-11'650'0,"0"4"208"0,-14-1 140 0,1 8 159 15,-8 0 329-15,2 5-300 0,-1 1-351 16,-7 9-236-16,-6 0-234 0,7 3-365 0,-7 4 0 15,0 0 0-15,-7 0 0 0,1-1 0 16,-1-2-471-16,-5-1-663 0,-2-2-260 16,1-2-58-16,0-8 249 0,0 2 114 15,0-11 269-15,0-5 385 0</inkml:trace>
  <inkml:trace contextRef="#ctx0" brushRef="#br0" timeOffset="29213.88">14406 2107 180 0,'19'-44'662'0,"-5"0"214"0,-2-1 212 0,-6 5 131 16,-6 7 291-16,-6 8-369 0,-6 6-289 15,-2 8-252-15,1 11-537 0,-7 4-63 0,2 15 0 16,-2 2 0-16,0 12 0 0,1 4 0 15,5 3 0-15,2 4 0 0,5 0 0 0,1 0 0 16,-1-5 0-16,14-2 0 0,-7-7 0 16,6-4 0-16,7-8 0 0,1-6 0 15,4-5 0-15,2-7 0 0,-1-7 0 0,1-12 0 16,0-7 0-16,-1-3 0 0,1-8 0 16,0 0 0-16,-8-2 0 0,2-5 0 0,-8 2 0 15,7 3 0-15,-7 6 0 0,2 7 0 16,-2 8 0-16,0 0 0 0,0 7 0 0,8 4 0 15,-1 2 0-15,-1 10 0 0,8 2 0 16,0 4 0-16,-1 0 0 0,7 4 0 0,-6 2 0 16,6 2 0-16,-7-5 0 0,7 0 0 15,-6 1 0-15,-7 0 0 0,0-8-411 0,-13-7-714 16,7 0-268-16,-14-11-81 16,0 0 267-16,1-7 106 0,-7-4 267 0,7-7 390 15</inkml:trace>
  <inkml:trace contextRef="#ctx0" brushRef="#br0" timeOffset="29411.89">14634 1451 30 0,'-19'-49'540'0,"11"10"165"0,-4 2 112 16,12 7 106-16,6 8 135 0,8 5-6 15,11 5-179-15,7 5-148 0,15 11-108 16,-2 3-115-16,7 7-153 0,0 9-349 0,7 6 0 16,6 4 0-16,-6 3 0 0,6 5 0 15,0 3 0-15,-13 7 0 0,0-4 0 0,-12 9 0 16,-15 3 0-16,-12 3 0 0,-13 3 0 15,-13 2 0-15,-12-5-364 0,-8 0-801 0,-13 1-254 16,1-9-70-16,-8 0 219 0,-5-9 136 16,5-1 367-16,2-10 353 0</inkml:trace>
  <inkml:trace contextRef="#ctx0" brushRef="#br0" timeOffset="42063.25">1074 12950 438 0,'13'-18'679'0,"-13"-5"157"0,7 3 139 15,-14 0 174-15,7 3 94 0,0-2-180 0,-6 4-198 16,-1 0-173-16,7 5-441 0,-6 2-251 16,6 1 0-16,0 3 0 0,0 4 0 0,-7 4 0 15,7 3 0-15,0 4 0 0,0 8 0 0,7 2 0 16,-7 9 0-16,6-1 0 0,-6 8 0 16,7 3 0-16,-1 0 0 0,1 4 0 0,-1 0 0 15,-6-4 0-15,7 1 0 0,-7-4 0 16,6-1 0-16,-6-3 0 0,0-4 0 0,0 1 0 15,0-5 0-15,6-3 0 0,2 0 0 0,-8-3 0 16,6-5 0-16,-6 2 0 0,0-6 0 16,6-3 0-16,-6 1 0 0,0-6 0 0,0 3 0 15,0-5 0-15,0 4 0 0,0-4 0 0,0-4 0 16,0 4 0-16,0-5 0 0,0 3 0 16,0-2 0-16,-6 0 0 0,6-3 0 0,0 4 0 15,0-4 0-15,-6 2 0 0,6-2 0 16,0 3 0-16,0 0 0 0,0-3 0 0,-8 4 0 15,8 3 0-15,0-4 0 0,-6 4 0 0,6 0 0 16,0 0 0-16,0 0 0 0,-6 4 0 16,-1-1-840-16,-6 1-545 0,7-1-169 0,-7 1 215 15,-1-8 185-15,2 1 201 0,-2-4 359 16,2 0 279-16</inkml:trace>
  <inkml:trace contextRef="#ctx0" brushRef="#br0" timeOffset="44258.18">912 12990 294 0,'-8'-7'466'0,"8"-4"88"0,-6 7 47 16,0-3 21-16,6 4-223 0,6 6-124 15,0 1-101-15,2 3-80 0,-2 8-21 16,7 7 33-16,-7-1 29 0,7 9 53 0,-6-1 102 16,-1 1 62-16,0 3 18 0,2-1-18 0,-2 2-5 15,0-5-27-15,1 1-15 0,0-2-19 16,-1-2-11-16,7 0-2 0,-7-5-8 15,1-2-15-15,0 3-15 0,-1-7-31 0,7 3-118 16,-6-6-86-16,6-2 0 0,0 1 0 16,6-5 0-16,-5-1 0 0,-2-1 0 0,14-4 0 15,1 0 0-15,-1 0 0 0,-1-4 0 0,8-1 0 16,6-1 0-16,-6 2 0 0,12 0 0 16,-5 1 0-16,-1 3 0 0,6-3 0 0,-5 3 0 15,5-5 0-15,0 5 0 0,-5 0 0 16,5 5 0-16,-7-5 0 0,2 0 0 15,5 0 0-15,1 0 0 0,0 0 0 0,6 0 0 16,0 0 0-16,0 0 0 0,0 0 0 16,1 3 0-16,5-3 0 0,-6 0 0 0,0-3 0 15,1 3 0-15,-2 0 0 0,1 0 0 16,1-5 0-16,-2 5 0 0,2-2 0 0,5-3 0 16,1 1 0-16,0 1 0 0,0-1 0 15,-1 4 0-15,1-4 0 0,-1 4 0 16,0-3 0-16,1 3 0 0,0-4 0 0,-1 1 0 15,8-1 0-15,-1 1 0 0,0-5 0 16,7 4 0-16,-1-3 0 0,-6 0 0 16,6-1 0-16,2 1 0 0,-8 4 0 0,6-5 0 15,-6 4 0-15,7 1 0 0,0-1 0 16,-1 1 0-16,1 3 0 0,-7-4 0 16,7 4 0-16,-7-4 0 0,7 4 0 0,-7-3 0 15,0-1 0-15,6 4 0 0,1-5 0 16,6 5 0-16,1 0 0 0,-8 0 0 0,7 0 0 15,-6-2 0-15,6 2 0 0,0-5 0 16,-6-2 0-16,6 3 0 0,-6-5 0 16,5 0 0-16,2-2 0 0,-8 4 0 0,8-3 0 15,-8 5 0-15,1-2 0 0,-7 0 0 16,0-1 0-16,1 1 0 0,-1 0 0 0,-13 4 0 16,7-5 0-16,-8 1 0 0,1-1 0 15,1 5 0-15,-2-5 0 0,2 0 0 16,-1 6 0-16,0-6 0 0,-6 0 0 0,-1 5 0 15,1-1 0-15,-1 0 0 0,-5 4 0 16,-8-3 0-16,1 3 0 0,-7 0 0 16,-1 3 0-16,-5-3 0 0,0 4 0 0,-7-4 0 15,7 4 0-15,-8-4 0 0,2 3 0 16,5 1 0-16,-13-4 0 0,8 0 0 0,-8 0 0 16,0 0 0-16,1-4 0 0,-7-3 0 15,0-4 0-15,0-4 0 0,-7 1 0 16,7-9 0-16,-6-2 0 0,0 0 0 0,-8-9 0 15,8 2 0-15,-7-5 0 0,7 1 0 16,-8-9 0-16,8 2 0 0,-7-1 0 0,0-4 0 16,0 0 0-16,7 1 0 0,-8 3 0 15,1-4 0-15,-6 4 0 0,6 0 0 0,-1 4 0 16,2-4 0-16,-2 8 0 0,8-6 0 16,0 10 0-16,6 0 0 0,6-2 0 15,-6 5-140-15,13-4-649 0,-6 4-411 16,5-1-219-16,2 1 131 0,-1-1 193 15,-1-2 143-15,2-2 216 0,-8 9 327 0</inkml:trace>
  <inkml:trace contextRef="#ctx0" brushRef="#br0" timeOffset="47549.78">12947 4249 262 0,'-19'11'363'0,"5"4"93"0,-5-1 93 16,-1-2-7-16,8-4-11 0,-2-2-20 16,1-2-23-16,7 0-27 0,-1-4-6 0,7 0-72 15,0-4-57-15,7-4-37 0,-1 1-19 16,7-4 22-16,13-7 27 0,0 3 24 16,7-7-15-16,-1-3-10 0,15-2-23 15,-2 0-44-15,7-7-92 0,-7 1-159 16,14-4 0-16,-7 0 0 0,7-3 0 0,0 0 0 15,-2 0 0-15,2-4 0 0,0 0 0 16,0 0 0-16,6-1 0 0,-7-2 0 16,7 3 0-16,0-7 0 0,1 4 0 0,-8-5 0 15,8 4 0-15,-8-2 0 0,8-3 0 16,-1 2 0-16,0 4 0 0,6-5 0 16,-6 1 0-16,8 0 0 0,-2 3 0 0,-6 1 0 15,0-1 0-15,0 4 0 0,-6-4 0 16,-1 5 0-16,7 2 0 0,-6 4 0 0,0 1 0 15,-1-1 0-15,7 5 0 0,-6-2 0 16,0 1 0-16,0 4 0 0,-1-3 0 16,-6 2 0-16,0 0 0 0,-13 4 0 0,1 5 0 15,-8 3 0-15,-7-1 0 0,-5 4 0 0,0 5 0 16,-7-2 0-16,0 6 0 0,-6 1 0 16,-1 3 0-16,-6-3 0 0,6 5 0 15,-6-3 0-15,0 3 0 0,0 0 0 0,-6 0 0 16,0 3 0-16,-1 2 0 0,0 2 0 15,-5-1 0-15,-2 2 0 0,-5 3 0 0,-1-4-511 16,1 1-448-16,-7-1-334 0,0-3-129 16,0-1 266-16,-7 1 95 0,13-4 178 15,-5-4 317-15,-1 1 266 0</inkml:trace>
  <inkml:trace contextRef="#ctx0" brushRef="#br0" timeOffset="57585.7">1178 13243 24 0,'-19'4'97'0,"-1"-4"-3"0,8 0 2 16,-2-4 22-16,8 1 31 0,-7-9 25 15,6 2 38-15,1-1 21 0,-1-5 2 0,1 2 5 16,6-1-2-16,0 0 13 0,0 1-6 16,0 3-5-16,0 0-2 0,0 3-18 0,0 2-28 15,6-2-29-15,1 2-29 0,-1 6-23 16,1-5-13-16,-7 5-1 0,6 5 11 16,1-2 46-16,-1 4 46 0,0 3 42 0,2 2 31 15,-2 6 26-15,-6 1 13 0,0 2-3 16,0 2-29-16,0 6-45 0,0-4-26 0,-6 5-31 15,6-1-29-15,0 1-24 0,-8-5-29 16,8 1-17-16,0-4-16 0,0 0-5 16,0-4 2-16,8 1 39 0,-8-5 36 0,0 1 30 15,6-4 0-15,-6-4-4 0,0 0-23 16,0 1-138-16,6-1 0 0,1-3 0 0,-1-1 0 16,1 1 0-16,6-4 0 0,-1 0 0 0,2-4 0 15,12 4 0-15,-7-3 0 0,1-1 0 16,6-3 0-16,7-1 0 0,-1-3 0 0,13 0 0 15,1 4 0-15,0-4 0 0,12 0 0 16,-5 3 0-16,5-3 0 0,7 4 0 0,0 0 0 16,0 0 0-16,8 3 0 0,4 1 0 15,2-5 0-15,-1 4 0 0,6 1 0 16,1-1 0-16,-1-3 0 0,1 3 0 0,13 0 0 16,0 1 0-16,6-1 0 0,-6 1 0 15,5-2 0-15,2 2 0 0,-1 3 0 0,1-4 0 16,5 1 0-16,-5-1 0 0,-1 1 0 15,-1-1 0-15,-4-3 0 0,-1 3 0 16,-1-3 0-16,1-1 0 0,-1 0 0 0,8 1 0 16,-8 0 0-16,-5-5 0 0,11 6 0 15,-5-5 0-15,-1 0 0 0,2 3 0 16,5-3 0-16,-13 1 0 0,0-2 0 0,0 2 0 16,1-1 0-16,-7 3 0 0,6-2 0 15,-7 2 0-15,1-3 0 0,0 3 0 0,0 1 0 16,-2-1 0-16,2 1 0 0,-6 0 0 15,5 4 0-15,-5-5 0 0,-8 5 0 16,7-1 0-16,-13 0 0 0,7 1 0 0,-14 3 0 16,1-5 0-16,-6 5 0 0,-8-3 0 15,1 3 0-15,-14-3 0 0,1-1 0 16,-7-3 0-16,-7-1 0 0,1 1 0 0,0-4 0 16,-1 0 0-16,-6 1 0 0,0-6 0 15,-1 2 0-15,2-1 0 0,-1 0 0 0,0-3 0 16,0 0 0-16,-7-4 0 0,8 0 0 15,-8-5 0-15,0-1 0 0,-6-5 0 16,7 0 0-16,-7-4 0 0,0-3 0 0,-7 0 0 16,1-5 0-16,-7 1 0 0,0 0 0 15,-7 0-394-15,-5 4-373 0,-1-3-410 16,-7-1-218-16,-7-1 143 0,8-5 149 16,7-5 161-16,-2-5 257 0,7-1 321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3:09:39.479"/>
    </inkml:context>
    <inkml:brush xml:id="br0">
      <inkml:brushProperty name="width" value="0.05292" units="cm"/>
      <inkml:brushProperty name="height" value="0.05292" units="cm"/>
      <inkml:brushProperty name="color" value="#FF0000"/>
    </inkml:brush>
  </inkml:definitions>
  <inkml:trace contextRef="#ctx0" brushRef="#br0">6376 7382 396 0,'-33'15'698'15,"7"-12"139"-15,6 1 80 0,1-4 41 16,13 3-28-16,6-3-316 0,12 4-242 16,8-4-189-16,19 0-86 0,20 0-14 0,12 0 15 15,14-4 40-15,26 1 7 0,13-4 31 16,32-5 17-16,13 1-21 0,20 0-61 15,13-3-48-15,19-1-7 0,0-3-27 16,1-1-35-16,-7 1-9 0,-13 0 16 16,-20 4-10-16,-13-2-17 0,-25 2 15 0,-14 3 7 15,-19-1-1-15,-13 2 6 0,-14 3 9 16,-12-1 11-16,-14 5-2 0,-12-4 0 16,-7 2-7-16,-12 2-3 0,-2-1-1 15,-12 0-13-15,-6 1-50 0,-7 3-102 16,-7-4-183-16,-12 4-267 0,-8 4-308 15,-11 3-239-15,-1 0 154 0,-14 5 33 16,-5-1 117-16,-1 0 197 0,0 4 237 16</inkml:trace>
  <inkml:trace contextRef="#ctx0" brushRef="#br0" timeOffset="720.02">7209 9429 283 0,'-45'-3'516'15,"-7"-5"110"-15,5-3 86 0,2 4 67 16,7 0-148-16,-2 3-132 0,1-3-17 16,13 3-113-16,0 1-94 0,7 3-76 15,-1-4-59-15,13 4-51 0,1 0-36 0,12 0-15 16,7 0 12-16,13 0 1 0,14-3 4 16,18-2 3-16,8-2 22 0,18 0 48 15,13-4 45-15,21-3 37 0,5-2 25 16,21-2 36-16,6 0 13 0,6-4-18 15,20 4-41-15,-7-4-46 0,7 4-30 16,-7 0-63-16,-5 2-86 0,-15 2 0 0,-6 2 0 16,-6 5 0-16,-13 0 0 0,-7 3 0 0,-13 1 0 15,-6 3 0-15,-13 0 0 0,-7 0-43 16,-6 0-213-16,-14 0-183 0,-6 3-257 16,-13-3-353-16,-13 0-217 0,0-3 120 15,-12-1 128-15,-2-7 112 0,1-3 191 16,-6-1 266-16</inkml:trace>
  <inkml:trace contextRef="#ctx0" brushRef="#br0" timeOffset="2550.17">22222 8492 221 0,'-34'0'325'0,"2"3"55"16,-7-3 87-16,6 4 12 0,1-4-32 15,-1 0 10-15,7 4 20 0,0-4 28 16,13 0 24-16,0 0-8 0,13-4-73 0,7 4-74 15,12 0-53-15,13-4-57 0,21-3-24 16,12 0 6-16,20-5 19 0,19-2-3 16,19 0-10-16,21-5-25 0,12 1-34 15,14 3-45-15,5-3-34 0,1 7-85 16,0-4-29-16,-13 8 0 0,-7-5 0 0,-6 10 0 16,-14-6 0-16,-5 4 0 0,-14 0 0 15,-12 1 0-15,-14-1 0 0,-13 0 0 16,-13 4 0-16,-13 0 0 0,-6-3 0 0,-13 3 0 15,-8 0 0-15,-12-4 0 0,0 4 0 16,1-3 0-16,-14 3 0 0,0-5 0 16,-14 2-236-16,-5-1-214 0,-7 1-297 0,-13 3-334 15,-7-4-200-15,-6 4 133 0,0-7 111 16,0-1 121-16,-1-2 221 0,8-1 273 16</inkml:trace>
  <inkml:trace contextRef="#ctx0" brushRef="#br0" timeOffset="3906.29">12863 9935 334 0,'0'-22'495'16,"0"3"128"-16,-8-1 107 0,8 0 42 15,-6 6-123-15,6 3-69 0,0 3-46 16,0 5-149-16,0-1-101 0,0 8-72 0,0 7-30 15,0 3-7-15,0 0-10 0,0 9-4 16,0 3-31-16,0-1-39 0,6 5-38 16,2 3-23-16,-2-1-10 0,7 1 18 15,0 1 20-15,6-2 11 0,14-6 8 16,-1-1 27-16,8 2 60 0,5-9 29 0,14-4 52 16,6-3 53-16,0-3 27 0,13-8-310 15,0 0-15-15,13-8 0 0,0 1 0 16,8-4 0-16,5 1 0 0,0-5 0 0,7 4 0 15,-1-5 0-15,1-2 0 0,6 4 0 16,1 2 0-16,6 2 0 0,-8-1 0 16,9 4 0-16,5-1 0 0,-7 5 0 0,14-2 0 15,-7 5 0-15,1 0 0 0,5 0 0 16,-6 0 0-16,7 5 0 0,0-2 0 16,-7 1 0-16,1 0 0 0,-1-1 0 0,-6 1 0 15,-1 0 0-15,1-1 0 0,0 1 0 16,-7-1 0-16,1-3 0 0,-8 4 0 15,7-4 0-15,-6 0 0 0,-1 0 0 0,-5 0 0 16,-1 0 0-16,-6 0 0 0,-1-4 0 16,1 1 0-16,-7-1 0 0,7 1 0 0,-6-5 0 15,-8 5 0-15,0-5 0 0,-5 0 0 16,-8 5 0-16,-6-4 0 0,-6 0 0 16,0 4 0-16,-14-6 0 0,1 1 0 0,-7-2 0 15,-7 3 0-15,7-1 0 0,-13 1 0 16,7-4 0-16,-1 7 0 0,-5-3 0 0,5 0 0 15,-6-1 0-15,0 5 0 0,7-4 0 16,-7-1 0-16,0 1 0 0,1 3 0 16,-2-3 0-16,1-1 0 0,-6 5 0 15,6-4 0-15,-7 0 0 0,-5-1 0 0,5-4 0 16,0 5 0-16,-6-3 0 0,1-5 0 16,-2 0 0-16,2-2 0 0,-8-2 0 0,0-3 0 15,-6-4 0-15,0 0 0 0,0-3 0 16,0 0 0-16,-6-4 0 0,6 4 0 0,-6-1 0 15,6 1 0-15,-6 3 0 16,6 5 0-16,-8-1 0 0,8 0-91 0,-6 3-1157 16,0-4-264-16,-1-2-24 0,0 0 315 15,-6-8 133-15,7 0 248 0,6-4 392 16</inkml:trace>
  <inkml:trace contextRef="#ctx0" brushRef="#br0" timeOffset="27615.69">13396 17258 199 0,'7'-15'397'0,"-1"1"54"0,1-4 51 16,6-5 49-16,-1 5-156 0,2 0-84 16,6 3-65-16,-7 4-37 0,6 0-33 15,-6 4-33-15,7 3-23 0,-7 4-15 0,-1 4-11 16,2 3-6-16,-2 8 12 0,-4 7-2 16,4 0-6-16,-5 3-11 0,-1 1-9 0,1 4-10 15,0 2-8-15,-1-2-8 0,-6-1 3 16,6 4 3-16,0-4 5 0,-6 5 0 15,8-2-1-15,-2-2-6 0,7-1-11 0,0-3-9 16,0-1-7-16,7-3-5 0,-1-4 0 16,13-3 1-16,2-4 4 0,4-3 6 15,8-1 0-15,6-4 0 0,7-3 1 0,-1-3-4 16,14-1-4-16,-1-3 1 0,8 0 39 16,6-4 47-16,6-1 40 0,6 1 30 0,7-3 26 15,7-1 25-15,-1 1-10 0,8-1-14 16,12 4-17-16,1-4-16 0,19 4-15 15,-8 4-24-15,2-4-29 0,6 8-29 0,0-2-22 16,-1 5-17-16,1-3-12 0,-13 6-4 16,-1-3-4-16,2 5-6 0,-2-2-1 15,-12 1-3-15,0 0-7 0,-1-1 3 16,-5 0 2-16,-7 6-1 0,-7-6 1 0,-7 0 0 16,-6 1 8-16,-6-4-3 0,-13 4-3 15,-1-8 0-15,-5 0 1 0,-15 1-3 0,2 0 38 16,-8-2 46-16,-5-2 50 0,-2 0 42 15,1 0-162-15,-6-1-19 0,-1-2 0 0,1-2 0 16,7 5 0-16,-8-4 0 0,1 4 0 0,5-5 0 16,-5 5 0-16,-1 3 0 0,1-3 0 15,-7 0 0-15,-6 3 0 0,-1 1 0 0,1-2 0 16,-8 5 0-16,2-3 0 0,-1 0 0 16,-7-1 0-16,1 4 0 0,6 0 0 0,-7 4 0 15,0-4 0-15,2 3 0 0,-2-3 0 16,0 0 0-16,1 0 0 0,0-3 0 0,-7-5 0 15,6 1 0-15,-6-4 0 0,7 0 0 16,-7-4 0-16,0-3 0 0,0-4 0 0,-7 0 0 16,1-8 0-16,-1 5 0 0,-6-5 0 15,-1 1 0-15,2 0 0 0,-1 0 0 0,6 3 0 16,-6 0 0-16,7 1 0 0,0 3 0 16,-2 0 0-16,2 4 0 0,0-4 0 0,6 3 0 15,0-3 0-15,-6 0-18 0,6-3-772 0,-7-4-425 16,7-1-208-16,0-3 87 0,0-10 173 15,7-6 154-15,-1-9 289 0,6 3 337 16</inkml:trace>
  <inkml:trace contextRef="#ctx0" brushRef="#br0" timeOffset="44538.46">13520 17181 273 0,'-6'-11'432'0,"6"0"81"0,0-3 78 0,6-1 69 16,0 4-159-16,8-4-80 0,-1 9-28 15,-1-6-2-15,8 9 9 0,-6 3-49 16,-8 3-22-16,7 1-12 0,-7 7 7 0,-6 3 10 16,0 5-2-16,0-1-1 0,-6 4 7 15,-1 3 21-15,1 1-42 0,-8 4-33 16,2-1-284-16,6 4 0 0,-8-4 0 0,1 1 0 15,7 2 0-15,-1 2 0 0,0-2 0 0,1 2 0 16,6-2 0-16,-6-2 0 0,6-1 0 16,6 1 0-16,0-5 0 0,1-3 0 0,6 0 0 15,0-8 0-15,7 1 0 0,0 0 0 0,5-3 0 16,7-6 0-16,-5-2 0 0,12-8 0 16,0 4 0-16,0-6 0 0,7-3 0 0,6-2 0 15,0 0 0-15,0 0 0 0,7 1 0 0,-7-1 0 16,6 3 0-16,1-2 0 0,0 2 0 0,-1 1 0 15,1-1 0-15,6 1 0 0,0 3 0 16,6 1 0-16,-6 3 0 0,8-5 0 0,4 5 0 16,-4 0 0-16,-2 5 0 0,0-5 0 0,2 3 0 15,4 1 0-15,-5 3 0 0,0-3 0 16,5 0 0-16,2-1 0 0,-8 1 0 0,2-1 0 16,4 2 0-16,-12-2 0 0,8 1 0 0,-2-1 0 15,-6 1 0-15,0-4 0 0,6 0 0 0,-6 0 0 16,8 0 0-16,-8-4 0 0,6 1 0 0,-6-1 0 15,7-4 0-15,0 1 0 0,-1 0 0 16,1 0 0-16,0-4 0 0,-1 4 0 0,8-1 0 16,-2-3 0-16,-5 3 0 0,6 1 0 0,-6-1 0 15,0-2 0-15,-7 3 0 0,0-1 0 16,0 1 0-16,0 0 0 0,-7-1 0 16,1 5 0-16,0-5 0 0,6 5 0 15,-6 0 0-15,-1-2 0 0,1 5 0 0,0-4 0 0,-7 4 0 16,0 0 0-16,-6 0 0 0,-1-3 0 15,-6 3 0-15,7 0 0 0,-7 0 0 0,-7 3 0 16,8-3 0-16,-8 4 0 0,1 1 0 16,-1-2 0-16,-5 4 0 0,-2-3 0 0,1-1 0 15,-6 1 0-15,6-4 0 0,-7 0 0 0,-5 4 0 16,-2-4 0-16,8 0 0 0,-14 0 0 0,7 0 0 16,1 0 0-16,-8-4 0 0,0 4 0 0,0-4 0 15,2 1 0-15,-2-1 0 0,0-3 0 16,1 4 0-16,-7-6 0 0,7-1 0 0,-7 3 0 15,0-4 0-15,6-4 0 0,-6 4 0 16,0-4 0-16,7 4 0 0,-7-4 0 0,6 1 0 16,-6-1 0-16,6 1 0 0,1-1 0 0,-7 0 0 15,7-2 0-15,-7-3 0 0,0 3 0 16,6-2 0-16,-6-3 0 0,-6 4 0 16,6-4 0-16,0-1 0 0,0 2 0 0,-7-5 0 15,7 4 0-15,0 1 0 0,0-5 0 16,-7 3 0-16,7 1 0 0,0 0 0 0,-6 1 0 15,6 2 0-15,-6 2 0 0,6-2 0 16,-7 4 0-16,-6-4 0 0,6 5 0 16,1 0-145-16,-8-1-1231 0,8 0-213 0,0-4 94 15,6-2 276-15,0-5 163 0,0 1 301 16,6-4 353-16</inkml:trace>
  <inkml:trace contextRef="#ctx0" brushRef="#br0" timeOffset="47521.66">7978 15511 45 0,'-27'-3'266'0,"1"-6"46"16,1 3 38-16,-1-5 32 0,6 8-108 15,0-5-43-15,1 3-7 0,6 5 14 16,0-4 20-16,7 1 16 0,-2 3 15 0,8 0-7 16,0-3-10-16,20-1-32 0,6 0-5 15,27-3 1-15,12-4-18 0,12-3-24 16,21-1-47-16,13 0-54 0,13 4-20 16,13 0-20-16,6 5-26 0,13-3-42 15,8 3-2-15,4 6 41 0,9-5 13 0,-9 10-32 16,-4-2-36-16,-8 5 48 0,-13 2 23 15,-6-2-6-15,-13 3-13 0,-14-1 13 16,-5-2 24-16,-21 3-36 0,-12-4-28 16,-13 1-17-16,-14-5-7 0,-13 1-5 15,-5-1 9-15,-15-6 22 0,-12-1 23 0,-12-3 12 16,-15 0 6-16,-5-1 1 0,-21 1 1 16,-4-4-20-16,-16 4-40 0,-4-4-39 15,-2 3 7-15,-12 2 24 0,0-3 14 16,-13 3 5-16,-1 1 15 0,-5 2 3 15,-1 3-4-15,-7 0-2 0,8 8-1 16,-1-2 9-16,-6 6 15 0,0 2 12 0,0 4 0 16,-1 1-18-16,1 6-10 15,0-3-6-15,0 1-3 0,6 3 20 0,0-5-10 16,1-2 0-16,12 2 28 0,7-3 17 16,0 1 10-16,12-1 7 0,8 1 5 15,12-6 6-15,7-1 2 0,13-4 22 16,6-1 21-16,21 0 19 0,12-7 20 0,6 0 14 15,27-7-11-15,12 0-45 0,13-8-22 16,34 1 7-16,19-4 12 0,19-5-7 16,26 1 2-16,20 0 31 0,13 0 11 15,20-3-21-15,6 3-40 0,0 0-30 0,-20 7-68 16,-7 0 0-16,-18 8 0 0,-21 0 0 16,-12 3 0-16,-7 0 0 0,-25 4 0 15,-15 4 0-15,-17 0 0 0,-15-4 0 16,-19 3 0-16,-13 1 0 0,-13-1 0 0,-19 1-80 15,-14 3-201-15,-19 1-187 0,-6 2-258 16,-14 3-282-16,-6-3-215 0,-7 0 100 16,-6-5 118-16,6-13 118 0,7-3 180 15,0-8 246-15</inkml:trace>
  <inkml:trace contextRef="#ctx0" brushRef="#br0" timeOffset="48929.78">27614 12415 39 0,'-7'12'531'16,"1"-6"117"-16,6-2 78 0,-7-4 47 15,7 0 48-15,7 0-259 16,6-7-41-16,6-1-75 0,7 1-33 0,7-7 7 16,13-1-3-16,5-3-16 0,8-1-27 15,6-2-48-15,7-1-47 0,6-4-59 0,7-4-60 16,0 5-46-16,6-1-114 0,0-3 0 16,7 3 0-16,-7 0 0 0,0 1 0 0,-13 3 0 15,-6 4 0-15,-13 4 0 0,-14-2 0 16,-13 5 0-16,-5 0 0 0,-15 0 0 15,-4 0 0-15,-8 4 0 0,-14-4 0 0,1 3-194 16,-13 1-235-16,-13 0-243 0,-7 3-272 16,-6 1-281-16,-7-1 13 0,-6 4 178 15,0 4 122-15,-6-1 175 0,6 5 206 16,0-5 249-16</inkml:trace>
  <inkml:trace contextRef="#ctx0" brushRef="#br0" timeOffset="49265.81">27816 12152 293 0,'0'0'562'0,"6"-8"108"15,-6-3 84-15,7 0 87 0,-7 1-79 16,6-2 13-16,1 1-11 0,-7 4-13 16,0 0-37-16,0 3-73 0,-7 4-107 15,1 4-404-15,-14-1-130 0,0 8 0 0,-6 3 0 16,1 5 0-16,-8 3 0 0,1 0 0 15,6 3 0-15,-7 0 0 0,13 2 0 16,-6-1 0-16,13-1 0 0,0-3 0 0,7 1 0 16,6-5 0-16,6-4 0 0,7 1 0 15,6-4 0-15,8-4 0 0,5-3 0 16,1-1 0-16,6-3 0 0,0 0 0 0,0 4 0 16,0-4 0-16,1 4 0 0,-2-1 0 15,-5 5 0-15,-1-5 0 0,1 8 0 16,-7-3 0-16,0-1 0 0,-7 4-410 0,-5 0-741 15,-1 4-277-15,0 0-23 0,-13-1 268 16,0 1 133-16,0-1 228 0,6 4 355 16</inkml:trace>
  <inkml:trace contextRef="#ctx0" brushRef="#br0" timeOffset="49615.83">27868 13177 267 0,'-20'19'548'16,"1"-5"97"-16,-1 1 85 0,8-4 72 16,-2 0-90-16,8 0-53 0,6-4 23 15,6 0 24-15,14 1-1 0,6-8-33 16,13-3-62-16,13-9-157 0,13 1-453 0,7-7 0 15,6 3 0-15,14-3 0 0,5 4 0 16,1-2 0-16,12 2 0 0,-5-1 0 16,5 4 0-16,-6-3 0 0,0 3 0 0,-6 0 0 15,-7 0 0-15,-12 0 0 0,-21 2 0 16,-6 7 0-16,-12-6 0 0,-14 8 0 16,-7-3 0-16,-19-1 0 0,-7 4 0 0,-13-3 0 15,-5 3 0-15,-21 3-605 0,-6 1-250 16,-7-1-204-16,-6 1-212 0,-6 2 149 15,-1 3 153-15,-13 2 112 0,7 3 164 16,-13 1 196-16</inkml:trace>
  <inkml:trace contextRef="#ctx0" brushRef="#br0" timeOffset="49936.86">28057 13243 250 0,'0'-18'591'0,"6"-4"119"0,-6 3 90 0,6-3 90 15,-6 7-8-15,8 1-30 0,-2 3-69 16,-6 4-38-16,0 0-58 0,-6 7-82 16,-8 3-209-16,1 5-396 0,-7 10 0 15,-6 4 0-15,0 3 0 0,-6 5 0 0,-1-1 0 16,8 0 0-16,-1 1 0 0,-1-5 0 16,8 1 0-16,6-1 0 0,7-2 0 0,6-5 0 15,6-3 0-15,7-1 0 0,6-3 0 16,0 1 0-16,15-6 0 0,-2-2 0 15,7 4 0-15,0-8 0 0,7 2 0 0,-1-2 0 16,-6 5 0-16,7-5 0 0,-13 4 0 16,-1 4 0-16,1-5 0 0,-7 4 0 15,-7 0 0-15,-6 1-389 0,0-1-858 0,-6 0-242 16,0 0 31-16,-1-3 258 16,-6 0 133-16,6 3 298 0,0-4 360 0</inkml:trace>
  <inkml:trace contextRef="#ctx0" brushRef="#br0" timeOffset="50976.95">7945 15624 463 0,'-32'7'604'16,"-1"-7"100"-16,1-2 82 0,5 2 69 15,8-5-220-15,6 5-42 0,-1 0-120 16,14 0-69-16,8 0-29 0,11 5-39 16,13-5 6-16,14 0 36 0,19 0 42 0,6-5-7 15,21 2-51-15,5-2-314 0,14 2-48 16,0 0 0-16,13-1 0 0,12 0 0 15,2-3 0-15,4 3 0 0,8-3 0 0,-6 3 0 16,6 1 0-16,-7-1 0 16,-6-3 0-16,-13 3 0 0,-1 0 0 0,-5 1 0 0,-8 3 0 15,-13 0 0-15,-5-3 0 0,-14 3 0 16,-6 0 0-16,-14 0 0 0,-5 3 0 16,-14-3 0-16,-7 3 0 0,-12-3 0 15,-14 0 0-15,-12 4 0 0,-14-4 0 0,-19 0 0 16,-20 4 0-16,-12-4 0 0,-14 3 0 15,-6 1 0-15,-20 0 0 0,-7-1 0 0,-18 1 0 16,-14 3 0-16,-6 1 0 0,-7 3 0 16,-6 0 0-16,6-3 0 0,1 2 0 0,5-2 0 15,7-1 0-15,13 0 0 0,1 0 0 16,12 1 0-16,7-1 0 0,5 0 0 16,21-4 0-16,7 2 0 0,12-5 0 0,21 0 0 15,11-5 0-15,15 5 0 0,17-6 0 16,8 2 0-16,26-6 0 0,13-2 0 15,20-2 0-15,20-2 0 0,12-2 0 0,19 0 0 16,7 0 0-16,14-1 0 0,12 4 0 16,1 1 0-16,12 3 0 0,-6 1 0 0,6 1 0 15,-6 3 0-15,-7 2 0 0,-6 4 0 16,-13 4 0-16,-7-1 0 0,-7 5 0 16,-12-1 0-16,-13 4 0 0,-7 0-591 0,-6-1-653 15,-20 5-229-15,-7-7 73 0,-12-5 212 16,-13-3 157-16,-8-7 298 0,2 0 343 15</inkml:trace>
  <inkml:trace contextRef="#ctx0" brushRef="#br0" timeOffset="54636.25">9651 17306 25 0,'7'-11'41'16,"0"-4"-35"-16,-7 8-54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3:12:43.200"/>
    </inkml:context>
    <inkml:brush xml:id="br0">
      <inkml:brushProperty name="width" value="0.05292" units="cm"/>
      <inkml:brushProperty name="height" value="0.05292" units="cm"/>
      <inkml:brushProperty name="color" value="#FF0000"/>
    </inkml:brush>
  </inkml:definitions>
  <inkml:trace contextRef="#ctx0" brushRef="#br0">9567 13580 31 0,'-13'-3'661'0,"0"3"306"16,-7-8 224-16,7 4 160 0,-6-3 366 0,-1 7-372 16,7-4-417-16,0 4-928 0,0 4 0 15,0 3 0-15,7 0 0 0,6 8 0 16,0 4 0-16,0-1 0 0,6 8 0 15,7 3 0-15,-7 4 0 0,8 3 0 0,-2 5 0 16,-5 3 0-16,6 0 0 0,-6-5 0 0,-1 6 0 16,1-4 0-16,-1-2 0 0,-6 3 0 15,7-10 0-15,-7 0 0 0,0-6 0 16,0 0 0-16,6-7 0 0,-6-9 0 0,6-2 0 16,-6-8-483-16,8-11-877 0,-2-4-210 15,0-6 141-15,-6-9 249 0,7-7 185 16,-14-2 304-16,7-10 324 0</inkml:trace>
  <inkml:trace contextRef="#ctx0" brushRef="#br0" timeOffset="205.01">9508 13855 44 0,'-13'-37'556'0,"-6"8"243"0,-1-1 270 16,0 5 175-16,8 7 356 0,-8-1-252 15,7 5-293-15,7 3-579 0,-2 0-476 16,2 3 0-16,6 5 0 0,6 3 0 0,8 3 0 16,6-3 0-16,5 8 0 0,15-1 0 0,-1 0 0 15,6 8 0-15,7 0 0 0,-6 2 0 16,6 2 0-16,-6-1 0 0,-1 1 0 15,1 3 0-15,-7-7 0 0,0 3 0 16,1 1 0-16,-8-9 0 0,-7-3 0 0,1-3-664 16,-6-11-806-16,7-4-167 0,-9-4 216 15,-4-7 205-15,-8-7 266 16,1-4 419-16,-7-7 249 0</inkml:trace>
  <inkml:trace contextRef="#ctx0" brushRef="#br0" timeOffset="382.03">10075 13544 12 0,'-27'-36'543'0,"1"2"238"0,1 4 238 0,-1 5 200 16,0 3 333-16,6 8-181 0,-6 2-297 0,7 2-454 15,5 10-620-15,1 3 0 16,7 8 0-16,6 4 0 0,6 7 0 16,7 7 0-16,1 4 0 0,-2 4 0 0,8 3 0 15,-1 4 0-15,1 4 0 0,-6 3 0 0,4 0 0 16,-4 0 0-16,-8-3 0 0,7-3 0 16,-7 2 0-16,-6-11 0 0,0 1 0 0,0-12-803 15,-6-2-702-15,12-16-148 16,8-7 246-16,-2-12 181 0,15-1 337 15,5-14 416-15</inkml:trace>
  <inkml:trace contextRef="#ctx0" brushRef="#br0" timeOffset="867.07">10393 13562 363 0,'8'-18'984'16,"-2"-4"221"-16,-6 3 116 0,6 1 374 16,-6 7-37-16,7 3-693 0,0 6-965 0,-1 2 0 15,7 2 0-15,-7 9 0 0,1 3 0 16,0 9 0-16,-1 3 0 0,0 6 0 15,1 2 0-15,-7 6 0 0,7 0 0 16,-7 1 0-16,6-4 0 0,1-1 0 0,-7-3 0 16,0-8 0-16,0-3 0 0,-7-6 0 15,1-6 0-15,6-10 0 0,-14-7 0 16,8-12 0-16,0-6 0 0,-1-12 0 0,0-7 0 16,7-8 0-16,-6-2 0 0,6 0 0 0,0-6 0 15,6 9 0-15,-6 3 0 16,7 5 0-16,0 6 0 0,5 12 0 0,-5 2 0 15,6 12 0-15,0 4 0 16,0 12 0-16,6 4 0 0,1 9 0 0,0 9 0 0,13-2 0 16,-7 9 0-16,13-2 0 0,-7 5 0 0,7 0 0 15,7-1 0-15,-13-3 0 0,5-3 0 16,-5-1 0-16,-1-11 0 0,-5-3 0 16,-1-4 0-16,0-11 0 0,-13-3 0 15,7-13 0-15,-2-2 0 0,-4-11 0 0,-1-4 0 16,0-15 0-16,-6-2 0 0,-1-14 0 15,0-5 0-15,-12-9 0 0,-7 6 0 16,0-1 0-16,-7 7 0 0,1 7 0 16,-7 4 0-16,-7 15 0 0,7-1 0 15,0 12 0-15,0 3 0 0,0 8 0 0,6 8 0 0,8 2 0 16,-2 8 0-16,2 3 0 16,-2 2-355-16,1 2-1079 0,0-4-180 0,0 1 95 15,1-4 204-15,4 7 258 0,8-7 496 16,8 7 263-16</inkml:trace>
  <inkml:trace contextRef="#ctx0" brushRef="#br0" timeOffset="1506.12">12667 13437 43 0,'-19'11'687'15,"-1"5"343"-15,0-9 189 0,-5-4 180 16,5-3 325-16,6 0-391 0,2 0-577 15,5-3-756-15,7-4 0 0,13-2 0 16,0 2 0-16,14-4 0 0,5 1 0 0,7 2 0 16,6-3 0-16,1 0 0 0,7 0 0 15,-2 3 0-15,8 1 0 0,-7-3 0 16,-7 2 0-16,8 5 0 0,-14-6 0 0,0 7 0 16,-6-3 0-16,-8 2 0 0,-11-5 0 15,-2 1-828-15,-4-4-644 0,-8-3-157 16,-8 0 253-16,-4-2 176 0,-8 2 276 15,-6 0 426-15</inkml:trace>
  <inkml:trace contextRef="#ctx0" brushRef="#br0" timeOffset="1680.84">13031 13191 35 0,'-38'-10'564'16,"5"2"284"-16,1-3 277 0,-1 1 146 0,1-5 379 15,12 4-270-15,0 0-340 0,1-1-762 16,13 9-278-16,-2 3 0 16,2 3 0-16,12 9 0 0,2 6 0 0,-2 8 0 0,0 6 0 15,7 5 0-15,0 7 0 0,-6 4 0 16,-1 3 0-16,0 0 0 0,2 4 0 15,-2 1 0-15,-6-2 0 0,0 2 0 0,6-5 0 16,1-4-889-16,-1-10-630 0,7-4-144 16,0-11 245-16,7-11 162 0,0-15 451 15,5-7 364-15</inkml:trace>
  <inkml:trace contextRef="#ctx0" brushRef="#br0" timeOffset="2362.89">14751 13147 483 0,'13'-14'902'15,"-13"-8"256"-15,0-6 137 0,-13 1 372 16,7-2-162-16,-14-1-460 0,0 9-909 0,-5 3-136 16,-8 6 0-1,-7 5 0-15,8 11 0 0,-7 3 0 0,7 15 0 0,-1 8 0 16,1 9 0-16,5 6 0 0,7 9 0 15,8 2 0-15,6 2 0 0,6 4 0 0,6 0 0 16,6-3 0-16,8 0 0 0,7-4 0 16,11 0 0-16,1-8 0 0,1-6 0 0,11-8 0 15,-4-15 0-15,11-7 0 0,-6-8 0 16,0-14 0-16,-6-7 0 0,-1-10 0 0,-12-6 0 16,-7-10 0-16,-6-8 0 0,-7-9 0 15,-13-9 0-15,-7-10 0 0,-6-9 0 16,-13 6 0-16,-7-3 0 0,-6 13 0 0,-6 11 0 15,-7 8 0-15,-7 12 0 0,0 10 0 16,0 10 0-16,8 12 0 0,5 5 0 0,7 13 0 16,13 7 0-16,0 11 0 0,19 6 0 15,1 9 0-15,19 13 0 0,0 6 0 16,20 1 0-16,-1 9 0 0,13 3 0 16,2 0 0-16,4 4 0 0,1-4 0 0,-6 1 0 15,0 0 0-15,0-9 0 0,-14 1 0 16,-13-8 0-16,1-3 0 0,-14-7 0 0,-12-4 0 15,0-4 0-15,-14-3 0 0,-6-4 0 16,-1 0 0-16,-5-4 0 0,-1-7 0 0,1 0 0 16,6 1 0-16,-1-9 0 0,2 1 0 15,-1-5 0-15,12 2 0 0,-4-9 0 16,4-3 0-16,8-7-494 0,-1-8-998 16,7-10-165-16,13-7 163 0,7-10 223 15,6-6 294-15,7-6 459 0,12-1 242 16</inkml:trace>
  <inkml:trace contextRef="#ctx0" brushRef="#br0" timeOffset="2537.91">15110 13572 561 0,'12'-7'1017'0,"1"-7"198"15,0 3 135-15,0-1 373 0,7 2-227 16,0-5-667-16,5 3-829 0,8-2 0 0,0 1 0 16,0 1 0-16,5-3 0 0,-5 0 0 15,6 5 0-15,-7 2 0 0,1-3 0 0,-1 4 0 16,-6-1 0-16,7 5 0 0,-13-8 0 15,0-3-973-15,-1 3-563 0,-6-8-135 16,0 1 332-16,-1-4 132 0,-4 0 388 16,11-8 376-16</inkml:trace>
  <inkml:trace contextRef="#ctx0" brushRef="#br0" timeOffset="3123.96">16197 13041 98 0,'-6'-36'730'0,"-2"3"326"0,-4-7 176 0,-1 3 202 15,0-3 279-15,6 3-464 16,1 4-570-16,0 4-679 0,-2 7 0 0,8 3 0 15,0 9 0-15,-6 6 0 0,6 11 0 16,0 12 0-16,0 6 0 0,-6 16 0 0,6 6 0 16,0 12 0-16,6 7 0 0,-6 8 0 0,14 2 0 15,-2 0 0-15,8 2 0 0,-1-8 0 16,1 3 0-16,6-11 0 0,-7 0 0 16,7-7 0-16,-6-3 0 0,6-12 0 15,-7-4 0-15,-5-7 0 0,5-6 0 0,1-9 0 16,-8-3 0-16,14-7 0 0,-6-8 0 15,0-3 0-15,6-4 0 0,0-1 0 16,0-6 0-16,0 0 0 0,7-4 0 0,-1 4 0 16,7-4 0-16,-7 4 0 0,1 0 0 15,-7 0 0-15,7-1 0 0,-7 4 0 0,6 4 0 16,-12-4 0-16,6 5 0 0,-7-1 0 16,1 0 0-16,-7 0-40 0,1-4-1323 15,4 0-217-15,2-2-17 0,7 1 271 16,-8 2 188-16,7-1 460 0,-6 0 317 15</inkml:trace>
  <inkml:trace contextRef="#ctx0" brushRef="#br0" timeOffset="4046.03">17148 13368 113 0,'0'0'694'0,"-6"-4"244"16,-2 4 227-16,-4 0 188 0,5 0 362 15,1 4-447-15,-1-1-358 0,1 1-875 16,6 4-35-16,0-5 0 0,6 4 0 0,1-3 0 16,-1 3 0-16,1-3 0 0,5-4 0 15,2 0 0-15,-1 0 0 0,0-4 0 16,0-3 0-16,-7 0 0 0,0-5 0 15,2-2 0-15,-8 0 0 0,0-2 0 0,-8-2 0 16,2 4 0-16,0-5 0 0,-7 8 0 16,0 0 0-16,0 4 0 0,-1 3 0 0,2 1 0 15,-1 6 0-15,0 8 0 0,-7 0 0 16,7 4 0-16,0 7 0 0,6 0 0 0,-5 4 0 16,5 3 0-16,7 0 0 0,0 0 0 15,7 1 0-15,5-4 0 0,-5-1 0 16,12 1 0-16,1-5 0 0,6-2 0 0,1-4 0 15,5-5 0-15,1-2 0 0,5 0 0 16,8-8 0-16,0 0 0 0,-1-8 0 0,1 0 0 16,6-2 0-16,-13-5 0 0,0-4 0 15,-7-2 0-15,-5-5 0 0,-1 1 0 16,-6-4 0-16,-8-1 0 0,1-3 0 0,-6 3 0 16,-7 2 0-16,0 1 0 0,-7 6 0 15,1-1 0-15,-13 7 0 0,5 4 0 16,-6 4 0-16,-5 0 0 0,5 10 0 0,-6 1 0 15,0 7 0-15,0 3 0 0,7 5 0 16,-1 4 0-16,1-3 0 0,-1 7 0 0,6-2 0 16,2 1 0-16,-1-1 0 15,6 2 0-15,0-6 0 0,7-3 0 0,0 1 0 16,7-1 0-16,0-4 0 0,6-3 0 16,-1 1 0-16,8-9 0 0,0-3 0 0,-1 0 0 15,7-8 0-15,0 1 0 0,-6-7 0 0,7-1 0 16,-9 1 0-16,9-8 0 0,-15-1 0 15,2 1 0-15,-2 1 0 0,-4-5 0 16,-2 4 0-16,0 4 0 0,-6 3 0 0,0 3 0 16,7 5 0-16,-7 0 0 0,-7 3 0 15,7 8 0-15,0 0 0 0,0 6 0 16,0 2 0-16,-6 3 0 0,6 3 0 0,0 0 0 16,6 0 0-16,-6 1 0 0,7-1 0 15,-7-3 0-15,6 0 0 0,1-1 0 0,0-3 0 16,-1-3 0-16,6-5 0 0,-4 0 0 15,11-6 0-15,-13 0 0 0,14-5 0 16,-7-3 0-16,0-3 0 0,7-1 0 16,-7-4 0-16,-1 1 0 0,8 0 0 0,-7 0 0 15,0 3 0-15,0 0 0 0,1 5 0 16,-2 2 0-16,2 1 0 0,-8 7 0 0,7 0 0 16,-7 7 0-16,8 1 0 0,-8-1 0 15,6 8 0-15,-4-1 0 0,4 1 0 0,-5 3 0 16,0-4 0-16,6 1 0 0,-13 0 0 15,6 0 0-15,-6-4 0 0,0-3 0 16,-6-2 0-16,-1-2 0 0,1-4 0 0,-1 0 0 16,-6-4 0-16,7-2 0 0,-2-6 0 15,8-3 0-15,0 0 0 0,0-3 0 16,0-8 0-16,8 1 0 0,4-4 0 0,2-5 0 16,-1-3 0-16,6 1 0 0,0 0 0 15,1 7 0-15,0-1 0 0,-1 4 0 16,1 8 0-16,-1-1 0 0,-6 13 0 0,-6-5 0 15,-1 3-205-15,-6-4-1201 0,0-1-191 16,6-6 43-16,-6-3 222 0,14 0 208 16,-1-7 527-16,0-4 280 0</inkml:trace>
  <inkml:trace contextRef="#ctx0" brushRef="#br0" timeOffset="4855.12">18483 13334 121 0,'0'-14'783'0,"6"3"288"15,-6-4 180-15,7 4 239 0,-7 0 255 16,7 4-495-16,-1 3-770 0,0 4-480 0,1 4 0 16,0 0 0-16,-1 7 0 0,0 6 0 15,1 0 0-15,-7 3 0 0,13 3 0 0,-6 3 0 16,-1-5 0-16,0 2 0 0,2-2 0 15,-2 2 0-15,0-9 0 0,-6-3 0 16,6 1 0-16,-6-6 0 0,7-6 0 16,-7 0 0-16,7-6 0 0,-7-6 0 0,6-3 0 15,1-7 0-15,-1 0 0 0,8-3 0 16,-8-1 0-16,6-3 0 0,-5 3 0 0,6 4 0 16,-6 0 0-16,6 7 0 0,0 4 0 15,-7 4 0-15,0 7 0 0,8 0 0 16,-8 7 0-16,7 1 0 0,-6 3 0 0,6 3 0 15,-1-3 0-15,2 4 0 0,6-4 0 16,-7-1 0-16,6-1 0 0,-6-2 0 0,7-3 0 16,-1-4 0-16,-5-4 0 0,-2-3 0 15,2-4 0-15,5-5 0 0,-13-2 0 0,8 4 0 16,-2-5 0-16,-6 5 0 0,8 3 0 16,-8 4 0-16,8 0 0 0,-8 7 0 15,7 3 0-15,0 1 0 0,0 6 0 0,7 5 0 16,-1 0 0-16,1-1 0 0,6 1 0 15,0-1 0-15,-1 2 0 0,2-5 0 16,-1-4 0-16,0-3 0 0,0-8 0 0,0 0 0 16,-7-3 0-16,8-5 0 0,-14 1 0 15,6-7 0-15,-5 0 0 0,-2 0 0 0,2-1 0 16,-8-3 0-16,7 4 0 0,-7-1 0 16,1 5 0-16,0 7 0 0,-1-1 0 15,0 5 0-15,1 3 0 0,6 7 0 0,-7 0 0 16,7 4 0-16,1 1 0 0,-2 2 0 15,8-3 0-15,0 4 0 0,-1-4 0 16,1 0 0-16,-1 0 0 0,1-8 0 0,0 2 0 16,-2-5 0-16,2 0 0 0,0-8 0 15,-7 4 0-15,7-7 0 0,-8-3 0 16,-5-1 0-16,0-11-429 0,-7 0-968 0,0-7-198 16,-7-4 119-16,0 0 239 0,-5-2 207 15,-2-1 408-15,2 3 291 0</inkml:trace>
  <inkml:trace contextRef="#ctx0" brushRef="#br0" timeOffset="4985.1">19590 12822 43 0,'-45'-11'592'16,"-8"3"202"-16,7 1 173 0,8 0 127 16,-1 3 266-16,6 1-224 0,13 3-290 0,8 0-230 15,12 3-202-15,6 1-194 0,7 0-251 16,13 3-347-16,0-4-470 0,13 2-369 16,1 2-196-16,11 0 193 15,-5 4 102-15,13 0 201 0,-8 0 335 0,8 3 274 16</inkml:trace>
  <inkml:trace contextRef="#ctx0" brushRef="#br0" timeOffset="5472.15">19929 12921 258 0,'38'7'662'0,"-5"-7"200"16,-7 0 213-16,-6 0 198 0,0-3 262 16,-14 3-327-16,1-4-290 0,-7 8-518 0,-7-1-400 15,1 5 0-15,-14 2 0 0,6 5 0 16,-4 7 0-16,4-3 0 0,-5 2 0 16,13 2 0-16,-2-3 0 0,8 0 0 0,0-3 0 15,8 2 0-15,-2-4 0 0,7-5 0 16,0-5 0-16,0-2 0 0,7-6 0 0,-1-5 0 15,-6-3 0-15,6 0 0 0,-5-3 0 16,-2-1 0-16,-5 0 0 0,6 3 0 16,-6 2 0-16,-1 7 0 0,7 3 0 0,-6 7 0 15,-1 4 0-15,0 7 0 0,2 12 0 16,-2 3 0-16,0 6 0 0,1 10 0 16,-1-2 0-16,1 12 0 0,-1-1 0 0,1 4 0 15,5 5 0-15,-4 2 0 0,4 1 0 16,-5-1 0-16,6-2 0 0,-7-6 0 0,1-6 0 15,-1-3 0-15,-6-12 0 0,0-4 0 16,-6-5 0-16,-7-10 0 0,0-6 0 16,0-1 0-16,-1-6 0 0,-5-8 0 15,0-4 0-15,0-3 0 0,5-8 0 0,1-3 0 16,6-8 0-16,7-4 0 0,7-9 0 16,12-5-1284-16,1-12-295 0,13-6 1 15,-1 4 331-15,1 6 358 0,6 5 593 0,-13 14 605 16,0 4 515-16,0 3 297 0,-6 8 370 15,-7-1-31-15,-1 8-298 0,-4 8-656 16,-2-5-506-16,0 8 0 0,-6-3 0 16,0 3 0-16,0 0 0 0,0 3 0 0,-6-3 0 15,6 0 0-15,-6 0 0 0,-2-3 0 16,2-2-1193-16,0-5-373 0,-1-5-73 16,-6-3 286-16,-6-1 180 0,-1-6 438 15,0-4 345-15</inkml:trace>
  <inkml:trace contextRef="#ctx0" brushRef="#br0" timeOffset="11034.05">8720 14415 160 0,'6'4'486'0,"-12"-1"123"0,6-6 94 0,0 3 69 15,-6 0-93-15,6-4-168 16,0 8-85-16,0-4-126 0,0 8-88 0,0-5-58 15,0 12-28-15,6-1 11 0,0 4 5 16,2 4 16-16,-2 4 0 0,7 4 5 16,0-1-6-16,0 1-4 0,7 2 12 15,-1 1 5-15,0 0-16 0,8 4-22 0,-1 0 8 16,6 3-12-16,1 0-18 0,-1 1-24 16,1-1 26-16,12 0 52 0,-5 0 54 15,11-3 73-15,2 3-176 0,12-3-115 16,0-4 0-16,0 0 0 0,7 0 0 0,6-4 0 15,0 0 0-15,6-3 0 0,1-4 0 16,6 0 0-16,7-4 0 0,7-3 0 16,-2-4 0-16,2-4 0 0,5-3 0 0,1-4 0 15,7-4 0-15,-2 1 0 0,2-8 0 16,-1-1 0-16,1-6 0 0,5 1 0 16,1-9 0-16,12-4 0 0,-6-3 0 0,8-3 0 15,-2-9 0-15,1 1 0 0,6-3 0 16,1-4 0-16,-7-1 0 0,-7 1 0 15,-6-1 0-15,-1 5 0 0,-5 0 0 16,-8-1 0-16,-5 1 0 0,-1 6 0 0,-13-4 0 16,6 6 0-16,-5-2 0 0,-1 4 0 15,0 9 0-15,0-2 0 0,0 4 0 16,-6 4 0-16,-1 1 0 0,1 6 0 0,0 4 0 0,-7 0 0 16,0 7 0-16,1 4 0 0,-8 4 0 15,1 7 0-15,-7 0 0 0,-7 7 0 16,1 8 0-16,-7 0 0 0,-6 3 0 15,0 4 0-15,-7 3 0 0,-1 1 0 0,-5-1 0 16,-1 1 0-16,1 0 0 0,-1-7 0 16,-5 2 0-16,-1-6 0 0,-6-4 0 0,-1 0 0 15,0-8 0-15,-5-3 0 0,-1-3 0 16,7-5 0-16,-8-6 0 0,1-5 0 16,7-3 0-16,0-3 0 0,-8-4 0 0,8 3 0 15,6-7 0-15,-7 3 0 0,1-3 0 16,6 4 0-16,-7 0 0 0,14-4 0 15,-7 4 0-15,14 2 0 0,-1-2 0 16,6 7 0-16,1 1 0 0,12 2 0 0,7 5 0 16,7-1 0-16,-1 8 0 0,8 2 0 15,6 6 0-15,-1 2 0 0,0 9 0 0,14-1 0 16,1 0 0-16,4 6 0 0,15-2 0 16,-1 7 0-16,13-6 0 0,0 2 0 0,7-4 0 15,13 1 0-15,-7-4 0 0,13-4 0 16,-6-4 0-16,13 2 0 0,-7-9 0 0,8 0 0 15,-8-7 0-15,6 0 0 0,7-7 0 16,-5-8 0-16,-2-4 0 0,1-6 0 16,-7-5 0-16,0-9 0 0,-6-3 0 0,-6-5 0 15,-14 0 0-15,-6-4 0 0,-20-1 0 16,-12 1 0-16,-8-1 0 0,-12 8 0 16,-7-3 0-16,-6-1 0 0,-14 1 0 0,1 3 0 15,-14-1 0-15,-5 1 0 0,-2 5 0 16,-12-1 0-16,-6-1 0 0,-1 1 0 15,-6 0-978-15,-13-5-615 0,7-2-81 16,-8-5 381-16,-4-3 145 0,-2-7 302 16,13 4 396-16</inkml:trace>
  <inkml:trace contextRef="#ctx0" brushRef="#br0" timeOffset="13185.23">12954 16306 186 0,'0'-11'668'16,"0"0"225"-16,-7-4 177 0,7 4 200 15,-7 4 323-15,1-4-371 0,6 7-286 0,0 4-583 16,6 4-353-16,1 7 0 0,0 3 0 15,-1 5 0-15,7 3 0 0,-7 7 0 16,8 1 0-16,6 6 0 0,-8 0 0 0,1 6 0 16,7-3 0-16,0 2 0 0,-1-4 0 0,-6-4 0 15,0-8 0-15,-7 1 0 0,1-8 0 16,-7-4 0-16,-7-6 0 0,1-5 0 16,-1-6 0-16,-6-5 0 0,0-6 0 0,-7-8 0 15,8-4 0-15,-8-7 0 0,1-4 0 0,-1-6 0 16,7-5 0-16,0-4 0 0,6-2 0 15,1 0 0-15,12-2 0 0,1 8 0 0,-1 0 0 16,14 8 0-16,-6 7 0 0,4 4 0 16,9 8 0-16,-1 9 0 0,0 4 0 0,0 8 0 15,7 8 0-15,-1 6 0 0,1 11 0 16,-1 9 0-16,-5 3 0 0,-9 7 0 16,2 3 0-16,-7 2 0 0,-7-2 0 15,-6 4 0-15,-6-4 0 0,0 5 0 0,-7-8 0 16,-1 0 0-16,-4-4 0 0,4-3 0 15,-5-8 0-15,-1-3 0 0,0-8 0 0,8-3 0 16,-8-3 0-16,7-6 0 0,-7-3-1001 16,14-6-533-16,6-3-136 0,13-11 372 0,0 0 132 15,13-9 312-15,7-3 400 0</inkml:trace>
  <inkml:trace contextRef="#ctx0" brushRef="#br0" timeOffset="14048.3">13644 16379 40 0,'20'-3'593'0,"-8"-1"193"0,2 0 178 15,-1 8 154-15,-13 0 334 16,6 3-203-16,-6 3-260 0,0-2-208 16,-6 3-562-16,6-4-219 0,0 1 0 0,0-1 0 15,0-4 0-15,6 2 0 0,0-2 0 16,1-6 0-16,6-2 0 0,7-2 0 0,-7-4 0 16,-1-3 0-16,2-1 0 0,-2-3 0 0,2-5 0 15,-8 3 0-15,1-3 0 0,-7 4 0 16,0-3 0-16,-7 8 0 0,7-1 0 0,-12 4 0 15,4 8 0-15,-4-1 0 0,-2 8 0 16,-5 3 0-16,6 4 0 0,0 4 0 0,-7-1 0 16,8 9 0-16,-1-3 0 0,-1 7 0 15,8-5 0-15,0 3 0 0,6-3 0 16,0 0 0-16,6 0 0 16,0-3 0-16,8-4 0 0,-1-1 0 0,6-3 0 0,7-4 0 15,0 1 0-15,6-8 0 0,1 0 0 0,7-8 0 16,5 1 0-16,7-4 0 0,-7-3 0 15,8-5 0-15,-8 1 0 0,1-8 0 16,-14 4 0-16,1-7 0 0,-1 0 0 0,-12-2 0 16,-1-1 0-16,-11 3 0 0,4 0 0 15,-6 3 0-15,-6 1 0 0,-6 2 0 0,6 9 0 16,-12 3 0-16,-2 3 0 0,1 8 0 16,-7 3 0-16,1 9 0 0,-7-1 0 0,6 7 0 15,8 0 0-15,-2 9 0 0,2-2 0 0,5 1 0 16,7-1 0-16,0-3 0 0,0 5 0 15,13-10 0-15,-7 2 0 0,14-5 0 16,-1-3 0-16,1-8 0 0,12 2 0 0,-5-5 0 16,5-8 0-16,-6-3 0 0,13-3 0 15,-6-8 0-15,-1 0 0 0,1-4 0 16,-7-4 0-16,6 1 0 0,-12-1 0 0,7 5 0 16,-15-1 0-16,8 8 0 0,-7 4 0 15,-7 3 0-15,1 3 0 0,6 5 0 0,-7 6 0 16,-6 8 0-16,6 8 0 0,2 6 0 15,-8 4 0-15,0 12 0 0,6-1 0 16,-6 8 0-16,6 3 0 0,-6 0 0 0,7 1 0 16,-7 3 0-16,6-8 0 0,1 1 0 15,0-8 0-15,-1 0 0 0,7-7 0 0,-6-4 0 16,-1-2 0-16,0-9 0 0,1-3 0 0,0-8 0 16,-7 0 0-16,0-7 0 0,0-7 0 15,0 0 0-15,-7-8 0 0,0-3 0 0,-5-9 0 16,5-5 0-16,-6-5 0 0,0-7 0 15,0-4 0-15,-6-11 0 0,5 2 0 16,2-13 0-16,12 0 0 0,-7 0 0 16,14 8 0-16,5 3 0 0,2 5 0 0,5 9 0 15,1 9 0-15,6 7 0 0,0 6 0 0,-1 6 0 16,-5 9 0-16,6 5 0 0,-6 6 0 0,5 8 0 16,-11 8 0-16,-1 2 0 0,-7 5 0 15,-6 8 0-15,0-2 0 0,-6 0 0 16,-7-2 0-16,-1-1 0 0,-5 0 0 0,0-6 0 15,0-1 0-15,-8-11-281 0,1-4-1196 16,6-11-176-16,8-10 98 0,5-8 230 16,7-11 294-16,0-4 483 0,13-7 257 15</inkml:trace>
  <inkml:trace contextRef="#ctx0" brushRef="#br0" timeOffset="14677.34">16418 15760 29 0,'-12'-23'621'0,"-2"2"283"0,1-2 239 0,-13 6 127 16,0-3 395-16,0 11-357 0,0 1-347 15,-7 8-671-15,1 4-290 16,-1 9 0-16,1 7 0 0,-1 6 0 0,1 6 0 16,5 5 0-16,8 3 0 0,6 4 0 0,0 0 0 15,13 4 0-15,7-8 0 0,-1 0 0 0,7 1 0 16,6-8 0-16,8-4 0 0,5-4 0 15,1-6 0-15,-1-8 0 0,8-11 0 16,-1-4 0-16,-1-10 0 0,1-8 0 0,7-5 0 16,-7-12 0-16,-6-6 0 0,-7-2 0 15,0-9 0-15,-13 2 0 0,-7-5 0 0,-12-3 0 16,-1-1 0 0,-12 1 0-16,-7 4 0 0,0 7 0 0,-6 8 0 0,-8 5 0 15,1 16 0-15,6 8 0 0,1 10 0 16,-1 8 0-16,7 14 0 0,6 4 0 0,8 12 0 15,5 2 0-15,7 4 0 0,7 4 0 16,13 4 0-16,-1 7 0 0,13-1 0 16,1 8 0-16,6 1 0 0,6 3 0 0,-6-1 0 15,1-5 0-15,-1 2 0 0,-7-8 0 0,-5 1 0 16,-1-6 0-16,-7-6 0 0,-6-6 0 16,-6-4 0-16,-1-4 0 0,-6-4 0 0,-6-5 0 15,-1-3 0-15,1-2 0 0,-8-3 0 16,8-6 0-16,-6-2 0 0,4 0 0 0,-4-4 0 15,-2 0 0-15,8-4 0 0,-7-3 0 16,0-4-990-16,6-4-576 0,1-6-126 16,6-9 362-16,6-3 166 0,20-7 362 15,13-5 358-15</inkml:trace>
  <inkml:trace contextRef="#ctx0" brushRef="#br0" timeOffset="15240.4">16900 16056 348 0,'19'-22'808'0,"1"5"262"0,0-2 154 0,-7 1 273 16,7 6 31-16,-1-2-450 0,1 7-440 15,-1 0-638-15,7-2 0 0,0 7 0 16,0-3 0-16,0 5 0 0,7 0 0 0,-7 0 0 16,0-3 0-16,0 0-515 0,0-9-788 15,0 2-213-15,6-9 48 0,1 1 239 16,7-4 196-16,-8 0 364 0,-6-4 314 16,0 8 408-16,-13-1 384 0,-7 4 325 15,1 5 287-15,-1-1 156 0,-6 0 304 0,7 8-150 16,-7-1-338-16,7 8-328 0,-7 3-693 15,6 4 0-15,0 6 0 0,2 2 0 16,-2 6 0-16,0 5 0 0,0 3 0 0,8 4 0 16,-8 0 0-16,1-1 0 0,-1 1 0 15,0-1 0-15,2-2 0 0,-2-9 0 0,0 1 0 16,-6-8 0 0,0-7 0-16,0-4 0 0,0-7 0 0,-6-7 0 0,0-7 0 15,-2-9 0-15,-4-2 0 0,5-8 0 0,7-11 0 16,-6 0 0-16,-1-4 0 0,7 0 0 15,0 4 0-15,0 0 0 0,7 7 0 16,-1 5 0-16,1 6 0 0,5 3 0 0,2 14 0 16,-2-2 0-16,-4 11 0 0,11 3 0 0,-6 8 0 15,0 4 0-15,7 3 0 0,-1 8 0 16,1-1 0-16,-1 4 0 0,7-3 0 0,6 3 0 16,-6-3 0-16,1-3 0 0,-1-6 0 15,0-2 0-15,0-8 0 0,-7-7 0 16,-5-2 0-16,5-10 0 0,-6-7 0 0,0-2 0 15,-7-8 0-15,8-1 0 0,-14 0 0 16,6-6 0-16,0-4 0 0,-6 0 0 0,0-5 0 16,-6-2 0-16,-7 7 0 0,0-1 0 15,-6 8 0-15,-1 4 0 0,-6 10 0 16,6 5 0-16,1 3 0 0,-7 4 0 0,6 0-575 16,-6-1-769-16,7 0-182 0,-1 2 80 15,1-5 178-15,12-1 186 0,-6 1 496 16,19-3 275-16</inkml:trace>
  <inkml:trace contextRef="#ctx0" brushRef="#br0" timeOffset="15970.32">18392 15665 64 0,'6'0'651'0,"-6"0"240"16,0 0 216-16,0 0 123 0,0 3 384 16,7 5-388-16,-7-5-333 0,0 8-378 0,0-3-515 15,0 3 0-15,0 0 0 0,6-4 0 16,1 3 0-16,-1-6 0 0,0 4 0 16,8-8 0-16,-1 3 0 0,0-6 0 15,0 0 0-15,-7-6 0 0,1 2 0 0,0-3 0 16,-7-5 0-16,-7 0 0 0,-6 4 0 15,-6-3 0-15,5 5 0 0,-12 3 0 0,7 6 0 16,-7 4 0-16,0 3 0 0,6 5 0 16,-6 5 0-16,7 2 0 0,5 2 0 0,8 5 0 15,6-1 0-15,6 2 0 0,8 2 0 16,-2-4 0-16,14 5 0 0,1-4 0 0,-1-4 0 16,13-1 0-16,-7-5 0 0,1-2 0 15,6-3 0-15,-7-4 0 0,8-4 0 16,-1-3 0-16,-7 0 0 0,7-7 0 0,-7 0 0 15,1-4 0-15,-1-3 0 0,-5-8 0 16,-1-5 0-16,0 2-493 0,-6-7-198 0,-7-2-78 16,0-2 27-16,-6-9 79 0,-1 2 151 15,-6-1 208-15,0-5 244 0,-6 2 224 16,-1 4 210-16,-6-1 192 0,0 3 124 16,-1 1 29-16,2 7-42 0,-8 3-108 15,7 4-123-15,0 9-417 0,6 6-29 16,1 4 0-16,0 10 0 0,-2 8 0 0,8 7 0 15,0 8 0-15,8 11 0 0,-2-1 0 16,0 8 0-16,1 3 0 0,6 6 0 0,0-6 0 16,0 4 0-16,0-3 0 0,-7-5 0 15,8 2 0-15,-14-1 0 0,0-12-720 0,0-2-608 16,0-4-180-16,6-8 98 0,-6-3 157 16,7-8 217-16,-14-7 457 15,7 0 271-15</inkml:trace>
  <inkml:trace contextRef="#ctx0" brushRef="#br0" timeOffset="16426.36">18860 15873 417 0,'0'-14'631'0,"7"-4"156"0,0 0 172 16,-1-1 151-16,7 1 83 0,7 3-192 16,6-4-171-16,0 1-175 0,7 0-195 0,-1 0-312 15,7 3-148-15,-7 0 0 0,7 8 0 16,-13 0 0-16,1 3 0 0,-1 8 0 0,-6-4 0 16,-8 7 0-16,2 5 0 0,-2-2 0 15,-5 5 0-15,-1-1 0 0,-6 1 0 16,7 4 0-16,-7-5 0 0,7 5 0 0,-7-5 0 15,6 1 0-15,0-5 0 0,8-2 0 16,-8-1 0-16,7-3 0 0,0-4 0 16,0 0 0-16,1-7 0 0,-2 0 0 0,1-5 0 15,0 1 0-15,0 0 0 0,1-4 0 16,-2 1 0-16,2 0 0 0,-8 2 0 16,7 1 0-16,-7 0 0 0,1 8 0 0,-7-1 0 15,7 4 0-15,-1 4 0 0,-6 3 0 16,6 4 0-16,1-1 0 0,-7 2 0 0,7-1 0 15,-1 3 0-15,7-2 0 0,-7-1 0 16,8-4 0-16,-2 0 0 0,2-3 0 16,-2-1 0-16,2-3 0 0,-1-7 0 0,-1 4 0 15,2-8 0-15,5 0 0 0,-6-1 0 16,0-6 0-16,-6 3 0 0,6-3 0 16,-1 0 0-16,-4-4 0 0,-2 0 0 0,0 4 0 15,-6-4 0-15,0 7 0 0,-6 0 0 16,0 4 0-16,-8 4 0 0,2 0 0 0,-2 7 0 15,8 3 0-15,-7 1 0 0,6-4-658 16,0 0-569-16,14 0-217 0,0 4 25 16,12-4 215-16,7 0 152 0,0 0 355 15,1 0 326-15</inkml:trace>
  <inkml:trace contextRef="#ctx0" brushRef="#br0" timeOffset="16678.38">19876 15584 77 0,'14'3'544'0,"-2"-3"222"16,-5 4 198-16,0 0 181 0,-1 3 284 0,1-3-201 15,-1 6-285-15,1-2-241 0,0 4-309 16,-1-1-393-16,6-2 0 0,-4 8 0 15,-2-3 0-15,0 1 0 0,7-5 0 16,-6 1 0-16,12 0 0 0,-5 1 0 0,5-2 0 16,-6-3 0-16,6-4 0 0,7 2 0 15,-6-5 0-15,-1-5 0 0,-5-1 0 0,6-5 0 16,-8-1 0-16,1-2 0 0,0 0 0 16,-6-5 0-16,-7-3 0 0,0 4 0 0,-7-3 0 15,-6 2 0-15,0 0 0 0,-7 8 0 16,1-3 0-16,0 3 0 0,-8 8 0 15,8-1 0-15,6-1 0 0,-6 5 0 0,-1 5-35 16,6-5-1070-16,8-5-288 0,6 5-149 16,6 0 267-16,14-3 113 0,0 3 234 15,6-3 435-15</inkml:trace>
  <inkml:trace contextRef="#ctx0" brushRef="#br0" timeOffset="17596.46">20182 15540 66 0,'27'3'466'0,"-8"-3"181"16,8 9 176-16,-8-6 160 0,7 8 199 15,0 3 16-15,0 1-213 0,0 0-170 16,-7 4-188-16,8-5-228 0,-14-1-399 0,0 7 0 15,-1-9 0-15,-4 4 0 0,-2-8 0 16,-6 0 0-16,0 0 0 0,-6-3 0 16,-2-4 0-16,2 0 0 0,-7 0 0 0,7-4 0 15,-7-7 0-15,6 4 0 0,1-5 0 16,6-2 0-16,0 0 0 0,0-1 0 16,6-4 0-16,1 4 0 0,12-2 0 0,-6-2 0 15,7 1 0-15,6 4 0 0,-7-1 0 16,7 0 0-16,-6 5 0 0,6 1 0 0,-7 3 0 15,7-5 0-15,-6 3 0 0,-1-4-74 16,1-2-735-16,0-4-309 0,-7 0-270 16,7-11 67-16,-14 0 200 0,6-4 231 15,-4 3 436-15,-8-7 412 0,6 8 389 0,-6-5 292 16,-6 5 235-16,6 4 151 0,6 3 161 16,-6 0-93-16,0 8-169 0,0-1-203 15,6 8-313-15,1-1-408 0,-7 8 0 16,13 0 0-16,-6 8 0 0,5 3 0 0,2 7 0 15,-2 4 0-15,-5 7 0 0,6 4 0 16,-6 8 0-16,5-1 0 0,-12 7 0 0,8 1 0 16,-8-1 0-16,-8 1 0 15,8 0 0-15,-6-8 0 0,0 0 0 0,-1-7 0 16,1-4 0-16,-1-4 0 0,0-5 0 16,1-3 0-16,0-5 0 0,6-5 0 0,0 1 0 15,0-5 0-15,0-3 0 0,0-3 0 16,12-1 0-16,-5-7 0 0,6-4 0 15,-6 1 0-15,13-8 0 0,-8-1 0 0,1-6 0 16,7 0 0-16,-7-4 0 0,6 1 0 0,1-2 0 16,-7 1 0-16,7 4 0 15,-2 0 0-15,2 4 0 0,-6 2 0 0,5 0 0 16,1 9 0-16,-8 3 0 0,8 4 0 16,-7 4 0-16,0 6 0 0,0-3 0 0,1 7 0 15,-8 4 0-15,-6 3 0 0,0 1 0 16,-6 4 0-16,-8-1 0 0,1 1 0 0,-6-1 0 15,-1 4 0-15,-6-4 0 0,7 0 0 16,-8-3 0-16,7 4 0 0,2-8 0 0,-2 3 0 16,1-6 0-16,11 3 0 0,-4-5 0 15,6 3 0-15,6-3 0 0,6 2 0 16,0-1 0-16,0 0 0 0,14-3 0 0,0 3 0 16,-1-3 0-16,7 0 0 0,7-1 0 15,-1-3 0-15,1 0 0 0,7-3 0 16,-2-1 0-16,1 0 0 0,7-7 0 15,-13 4 0-15,6-4 0 0,-7-3 0 0,1-1 0 16,-7-3 0-16,0-1 0 0,-7-3 0 16,1-4 0-16,-7 5 0 0,-6-5 0 0,-1 8 0 15,-12-4 0-15,-1 7 0 0,-6 4 0 16,0 3 0-16,0 5 0 0,0 3 0 0,0 8 0 16,6-2 0-16,1 5 0 0,6 4 0 15,0 4 0-15,6-1 0 0,7 0 0 16,0 4 0-16,0-4 0 0,7 8 0 15,0-3 0-15,-8-2 0 0,1 2 0 0,1-6 0 16,-8 1 0-16,-6-3 0 0,-13-1 0 16,0-1 0-16,-6-6 0 0,-7 4 0 0,-1-4 0 15,-5-5 0-15,-1 7 0 0,1-9-953 16,-8 0-518-16,1-11-143 0,7 0 261 16,-7-3 127-16,13-5 367 0,0 0 383 15</inkml:trace>
  <inkml:trace contextRef="#ctx0" brushRef="#br0" timeOffset="18133.5">22586 15155 64 0,'13'-51'594'0,"6"-12"219"0,-5 2 244 16,-2-6 159-16,-4 9 345 0,-8 3-329 15,-8 11-252-15,2 11-306 0,0 12-674 16,-8 16 0-16,8 13 0 0,-7 17 0 15,7 16 0-15,-1 10 0 0,0 15 0 0,1 14 0 16,-7 12 0-16,13 10 0 0,-7 5 0 16,1 3 0-16,6-4 0 0,6-4 0 0,1 1 0 15,0-12 0-15,5-2 0 0,8-8 0 16,-1-12 0-16,1-8 0 0,6-12 0 16,7-12 0-16,-1-12 0 0,1-18-290 15,6-7-1015-15,0-11-240 0,0-15 67 0,0-9 252 16,-7-13 171-16,7-7 308 0,-5-11 351 15</inkml:trace>
  <inkml:trace contextRef="#ctx0" brushRef="#br0" timeOffset="18528.53">23224 15354 32 0,'-6'-42'602'0,"-1"10"299"0,-6 0 239 16,0 6 128-16,0 3 386 0,6 12-359 16,7 4-314-16,7 11-663 0,0 7-318 15,6 7 0-15,6 11 0 0,-6 5 0 0,1 5 0 16,-8 3 0-16,7 5 0 0,-13-4 0 15,6 2 0-15,-6-5 0 0,0 0 0 16,-6-7 0-16,6 0 0 0,0-7 0 0,-7-8 0 16,7-3 0-16,-6-11 0 0,0-1 0 15,-2-10 0-15,8-4 0 0,-6-11 0 16,0-4 0-16,12-7 0 0,-6-7 0 0,6-8 0 16,2-8 0-16,4-1 0 0,-5-5 0 15,13 3 0-15,-2 4 0 0,2 3 0 0,0 12 0 16,6 11 0-16,0 7 0 0,6 7 0 15,2 12 0-15,-2 6 0 0,7 9 0 16,6 2 0-16,-5 7 0 0,5 9 0 0,-6 3 0 16,1 4 0-16,-8 3 0 0,-7 4 0 15,-11 0 0-15,-8-4 0 0,-6 4 0 0,-12-8 0 16,-15 2 0-16,-11-5 0 0,-2-4 0 16,-5 0 0-16,-8-3 0 0,1 0 0 15,-6-5 0-15,6 1 0 0,-1-3 0 0,1-5-586 16,7-7-838-16,6-7-169 15,6-3 148-15,7-12 191 0,13-7 228 0,6-3 481 16,21-11 255-16</inkml:trace>
  <inkml:trace contextRef="#ctx0" brushRef="#br0" timeOffset="19146.59">24507 15199 497 0,'13'-22'708'0,"1"-3"179"0,-14 0 202 0,0-1 240 15,-14 4-27-15,-5 3-249 0,-7 8-211 16,0 3-358-16,0 8-484 0,-7 13 0 16,1 1 0-16,5 8 0 0,1 3 0 15,0 12 0-15,13-1 0 0,1 9 0 0,-2-5 0 16,14 3 0-16,0-1 0 0,6-7 0 16,2-1 0-16,11-5 0 0,-6-6 0 15,12-6 0-15,-5-5 0 0,13-9 0 0,-1-3 0 16,7-7 0-16,1-4 0 0,-1-8 0 15,-7-7 0-15,7-3 0 0,1-7 0 0,-8-4 0 16,-6-5 0-16,-6 1 0 0,-7 1 0 16,-7-6 0-16,-6 2 0 0,-6 3 0 15,-20 0 0-15,0 4 0 0,-7 7 0 0,-7 8 0 16,2 3 0-16,-8 11 0 0,8 6 0 16,-2 13 0-16,7 0 0 0,1 9 0 15,12 6 0-15,1 6 0 0,13 4 0 0,6 4 0 16,0 3 0-16,12 7 0 0,8 1 0 15,-1 4 0-15,7-1 0 0,1 0 0 0,5 0 0 16,1-3 0-16,-1-3 0 0,-6-6 0 16,7-2 0-16,-13-1 0 0,6-3 0 0,-7-3 0 15,-6-5 0-15,0 1 0 0,-7-8 0 16,1 5 0-16,0-9 0 0,-7-3 0 16,0-1 0-16,0-2 0 0,0-4 0 0,0 0 0 15,-7-4 0-15,7-4 0 0,-7-3-256 16,1-8-1078-16,6-4-220 0,0-6 17 15,6-4 260-15,14-8 198 0,0-3 409 16,19-4 303-16</inkml:trace>
  <inkml:trace contextRef="#ctx0" brushRef="#br0" timeOffset="19588.62">24989 15265 96 0,'20'-32'720'0,"-8"3"309"16,2 2 167-16,-2 5 170 0,8 11 300 16,0 4-457-16,5 7-393 0,-5 11-723 15,7 3-93-15,-1 9 0 0,-14 3 0 0,2 6 0 16,-8 2 0-16,-6-2 0 0,-6 5 0 15,-1 0 0-15,0-8 0 0,-5 4 0 16,-2-7 0-16,2-4 0 0,5-4 0 0,-6-7 0 16,6-4 0-16,-5-7 0 0,4-7 0 15,2-7 0-15,6-9 0 0,0-6 0 16,6-4 0-16,2-7 0 0,4-5 0 16,-5-2 0-16,6 4 0 0,0-1 0 0,1 6 0 15,-2 5 0-15,1 8 0 0,0 7 0 16,0 3 0-16,1 11 0 0,-2 4 0 0,2 8 0 15,-2 6 0-15,1 1 0 0,1 10 0 16,4-3 0-16,2 8 0 0,0-4 0 0,6 3 0 16,-7-7 0-16,8 0 0 15,-8-4 0-15,0-4 0 0,1-6 0 0,0-8 0 16,-7-3 0-16,-1-9 0 0,8-6 0 16,-7-4 0-16,0-7 0 0,0-4 0 0,1 0 0 15,-2-8 0-15,2-2 0 0,-8-6 0 16,-6 2 0-16,0 0 0 0,0-4 0 0,-13-1 0 15,0 8 0-15,-1 4 0 0,-5 10 0 16,0 5 0-16,0 10 0 0,-1 8 0 16,-6 7 0-16,6 4 0 0,1 2 0 15,-1 6-853-15,1-5-510 0,5 4-172 0,-5-4 171 16,6-3 162-16,13-4 208 0,13 5 441 16,6-3 259-16</inkml:trace>
  <inkml:trace contextRef="#ctx0" brushRef="#br0" timeOffset="19829.64">26025 14562 424 0,'32'-26'855'0,"-12"-2"244"0,-1 2 129 15,1 3 291-15,0 5-122 0,-8 7-356 16,8 8-422-16,-1 6-610 0,1 12-9 16,0 11 0-16,-1 6 0 0,-5 12 0 0,4 7 0 15,2 12 0-15,-13-1 0 0,6 12 0 16,-6 2 0-16,-7 12 0 0,-7 5 0 15,-6 5 0-15,-14-2 0 0,-5-6 0 0,-7-1 0 16,-13-8 0-16,-7-9 0 0,0-5 0 16,-6-9 0-16,0-7 0 0,0-10 0 0,13-8-1221 15,0-15-289-15,26-11-92 16,26-7 275-16,26-14 161 0,26-1 408 0,26-7 333 16</inkml:trace>
  <inkml:trace contextRef="#ctx0" brushRef="#br0" timeOffset="19979.64">26787 15533 306 0,'51'-7'979'0,"-11"-1"196"0,-7 5 103 16,-1-1 324-16,-13 4 105 0,-5 4-729 16,-2-1-812-16,-12 1-166 0,0 3 0 0,0 1 0 15,-12 3 0-15,5-1 0 0,-13 1 0 16,1 0 0-16,0-4-1135 0,-8-3-313 16,8-4-147-16,-8-4 295 0,2-3 112 15,-1-7 367-15,6-4 350 0</inkml:trace>
  <inkml:trace contextRef="#ctx0" brushRef="#br0" timeOffset="30033.49">1804 10155 33 0,'-14'-4'269'0,"8"-7"67"0,0 3 70 16,-2-6 67-16,8 3-52 0,-6 0-34 0,0 0-8 16,6 0-26-16,-6 5-34 0,6-3-52 15,0 6-62-15,0-2-53 0,6 5 18 16,0 0-29-16,-6 5-25 0,6 2-6 15,2 4 6-15,-2 0 1 0,7 8-36 16,-6-1-19-16,-7 4-10 0,6 3-6 0,1 1-9 16,-7 0-8-16,6 3-4 0,-6 0-1 15,0 4-5-15,0-3 29 0,0-1 34 16,0 0 9-16,6 0 35 0,-6-2 24 0,0-7 23 16,7 0-10-16,-7-3-5 0,7-2 21 15,-7 0 9-15,6-4 31 0,0-3 49 16,1 2 12-16,6-2 32 0,0-5 17 0,7 5-49 15,0-5-280-15,-1 2 0 0,7-3 0 16,0 3 0-16,7-5 0 0,-1 3 0 16,7-3 0-16,1 0 0 0,5 3 0 0,1-3 0 15,5-3 0-15,8 3 0 0,0-3 0 16,-1-2 0-16,7 3 0 0,7-3 0 0,6-2 0 16,7 3 0-16,-1-3 0 0,1 0 0 15,6 3 0-15,7-4 0 0,-1 5 0 0,2-1 0 16,5 1 0-16,0-1 0 0,7 4 0 15,0-4 0-15,5 4 0 0,2-3 0 16,5-1 0-16,1 4 0 0,0-4 0 16,6-3 0-16,1 4 0 0,5-5 0 0,-6 5 0 15,8-1 0-15,4-3 0 0,-11 4 0 16,12-2 0-16,-12-2 0 0,5 2 0 16,1-1 0-16,-6 2 0 0,-8 0 0 0,1 1 0 15,0 0 0-15,-7-4 0 0,0 2 0 16,0 1 0-16,-6 1 0 0,7-1 0 15,-15 0 0-15,1 1 0 0,1-1 0 0,-7 4 0 16,-7-3 0-16,-14 3 0 0,2-4 0 16,-14 4 0-16,0 0 0 0,-13 0 0 15,1 0 0-15,-8 0 0 0,-6 0 0 0,1 0 0 16,-8 0 0-16,-7 0 0 0,1 0 0 0,1-3 0 16,-14 3 0-16,6 0 0 0,-5-5 0 15,-8 5 0-15,0-3 0 0,1-1 0 16,-7-3 0-16,0 3 0 0,0-3 0 0,0 0 0 15,0 0 0-15,-7-5 0 0,1 2 0 16,6-2 0-16,-6 2 0 0,-2-6 0 16,2-2 0-16,0 4 0 0,0-5 0 0,6-3 0 15,-7 0 0-15,7-3 0 0,0-1 0 16,-7-4 0-16,7 2 0 0,0-2 0 16,-6 1 0-16,6-1 0 0,-7 5 0 0,1-1 0 15,0 0 0-15,6 5 0 0,-8-2 0 16,2 3 0-16,6 0 0 0,-6-2-334 15,0-3-927-15,-8-4-248 0,8-5 46 16,-7-6 271-16,-1-7 146 0,8-9 256 16,0-6 370-16</inkml:trace>
  <inkml:trace contextRef="#ctx0" brushRef="#br0" timeOffset="32072.67">2234 12397 132 0,'-7'-26'650'0,"0"-6"158"0,1-5 149 16,0 4 111-16,6 7 242 16,-8 8-404-16,8 7-254 0,0 11-180 0,-6 11-179 15,0 18-129-15,-1 8-60 0,1 13 11 16,-1 10 20-16,7 5-10 0,-6 12-8 0,6 4 0 15,0 7-51-15,0 8-66 0,0 10 0 16,6 3 0-16,-12 8 0 0,6 8 0 16,-7 3 0-16,1 12 0 0,0 6 0 0,-8 8 0 15,1-4 0-15,-6 8 0 0,6 3 0 0,-7-4 0 16,7-7 0-16,0-3 0 0,0-12 0 16,0 1 0-16,6-8 0 0,1-6 0 15,0-6 0-15,6-10 0 0,0-6 0 0,0-9 0 16,0-7 0-16,6-6 0 0,0-9 0 0,-6-10 0 15,7-8 0-15,0-7 0 0,-7-11 0 16,6-11 0-16,-6-11 0 0,7-11-494 16,-7-14-611-16,12-20-279 0,-5-13-38 0,12-16 268 15,1-10 109-15,6-19 230 0,7-6 312 16,-1-12 236-16</inkml:trace>
  <inkml:trace contextRef="#ctx0" brushRef="#br0" timeOffset="32800.71">2064 12191 43 0,'-13'5'526'0,"6"-12"115"16,1-1 85-16,0-3 48 0,6 0 26 15,12-1-329-15,8 5-99 0,13-4-117 16,13 8-87-16,11-5-39 0,16 2-22 0,12-6-39 15,18 1-45-15,21 0 12 0,12-3 4 16,14-5-28-16,20 0-43 0,-1-2 43 16,20-1 38-16,-7 4-45 0,14-8-54 15,-7 1 22-15,0-2 42 0,-13 2-33 16,-1 0 18-16,-25-1 106 0,-6 4 145 16,-14 4 105-16,-7-2 75 0,-5 6 60 0,-14-1-5 15,-13 8-75-15,-6 0-108 0,-7 7-109 16,-6 7-158-16,-7 0-35 0,-7 8 0 15,-5 4 0-15,-8-1 0 0,-6 8 0 0,1 3 0 16,-8 0 0-16,-7 8 0 0,1 0 0 16,-12 7 0-16,-1 6 0 0,0 10 0 0,-13 6 0 15,-7 10 0-15,1 5 0 0,-7 3 0 16,-7 7 0-16,0 5 0 0,1 7 0 16,-1 3 0-16,-6 0 0 0,7 8 0 15,6 3 0-15,-6 0 0 0,5 4 0 0,8 6 0 16,-7 6 0-16,6 2 0 0,1-3 0 15,-1 8 0-15,7-5 0 0,0 4 0 0,0 1 0 16,0-5 0-16,0-7 0 0,7-3 0 16,-1-4 0-16,1-11 0 0,0-4 0 0,-1-7 0 15,0-10 0-15,1-6 0 0,0-6 0 16,-7-11 0-16,6-3 0 0,-6-5 0 16,0-7 0-16,-6 1 0 0,6-8 0 0,0-4 0 15,-7-8 0-15,0 2 0 0,7-9 0 16,0-3 0-16,-6-7 0 0,0-1 0 0,-1-2 0 15,-6-2 0-15,-6-5 0 0,-1-5-589 16,-6 0-553-16,-1-5-265 0,-5-2-9 16,-1-4 253-16,1-3 126 0,-7-1 251 15,0 0 340-15</inkml:trace>
  <inkml:trace contextRef="#ctx0" brushRef="#br0" timeOffset="33456.78">2162 16298 265 0,'-27'8'484'0,"-5"-5"95"15,6 0 67-15,-7-3 45 0,14 5-169 16,-7-5-148-16,6 4-100 0,8-4-79 0,-2 3-38 16,8-3-21-16,6 5 29 0,0-3 57 15,13 2 75-15,0 0 64 0,13-4 71 16,13 4 41-16,7-4 9 0,19-4-30 0,6 4-67 16,8-8-47-16,12 1-91 0,7 0-233 15,5-1-14-15,15-3 0 0,6 0 0 16,12 0 0-16,1 0 0 0,19 1 0 15,1-5 0-15,19-3 0 0,-1 2 0 0,7 2 0 16,1-1 0-16,6 5 0 0,-7-5 0 0,-6 4 0 16,-6 4 0-16,-7 3 0 0,-14-3 0 15,-6 2 0-15,-6-1 0 0,-7 2 0 16,-6 0 0-16,-6-2 0 0,-8 1 0 0,-5-2 0 16,-8 2 0-16,-6-1 0 0,-19-1 0 0,-7 0 0 15,-7 2 0-15,-18-2 0 0,-7 0 0 16,-8 3 0-16,-5-3 0 0,-7 0 0 0,-13 0 0 15,0-1 0-15,-13 1 0 0,0-1 0 16,-7 5 0-16,-12-1 0 0,6 0 0 16,-13 1 0-16,0-4-221 0,-7-1-613 0,-7 1-400 15,-4 0-200-15,4-4 163 0,-5-8 151 16,5-3 157-16,8-4 300 16,5-6 311-16</inkml:trace>
  <inkml:trace contextRef="#ctx0" brushRef="#br0" timeOffset="34545.11">2155 12196 356 0,'-12'-15'481'0,"-2"-4"60"0,1 1 35 16,13 0 17-16,0 7-247 0,7-4-135 0,13 8-75 15,5 0-54-15,15 3-25 0,5 0-15 16,13 1-4-16,7-6-10 0,14 7-11 16,-1-6-9-16,19-3-1 0,2 5-1 15,11-7 3-15,7-1-5 0,7-1-6 0,6-3 4 16,7 4-2 0,0-8-1-16,6 3-10 0,0-2-3 0,-6-1 11 0,0-4 0 15,0 4 0-15,-13 0-2 0,-7 0 4 16,-7 0 21-16,-5 3 9 0,-7 5 5 15,-1-1-1-15,-12 4 1 0,-1 0 5 16,1 1-14-16,-7 1-7 0,0 6-7 16,-6 0-3-16,-7 3 18 0,0 0 12 0,-6 3 13 15,-7 5 11-15,0-1 11 0,0 4 26 16,-7 0-14-16,-6 3-10 0,-5 8-2 16,5 1 40-16,-13 2 69 0,0 4 66 15,-1 4 62-15,-5 4 42 0,0 0 70 16,-7 7 18-16,-1 6-40 0,2 2-49 15,-2 10-49-15,2 1-32 0,-8 10-59 0,1 0-69 16,-7 5-39-16,0 2-88 0,0 0-15 16,0 1 0-16,-7 7 0 0,7 8 0 15,-6-2 0-15,0 6 0 0,-2-2 0 0,2 1 0 16,0 4 0-16,0 3 0 0,6 7 0 16,-8 1 0-16,8 0 0 0,0-1 0 0,0 1 0 15,8 3 0-15,-2 4 0 0,0-1 0 16,0 1 0-16,2-4 0 0,-2 1 0 15,7-5 0-15,-13 1 0 0,6 0 0 0,1-4 0 16,-7-8 0-16,0-3 0 0,0-6 0 16,-7-3 0-16,7-5 0 0,-6-2 0 15,6-2 0-15,-7-3 0 0,1-9 0 0,-8-3 0 16,8-7 0-16,0-4 0 0,0-8 0 16,-8-6 0-16,8-9 0 0,6-2 0 0,-7-4 0 15,1-8 0-15,6-3 0 0,0-8 0 16,-7 0 0-16,7-3 0 0,-7-8 0 0,1-3 0 15,-6-5 0-15,4-2-526 0,-4 0-703 16,5-9-242-16,7-6 47 0,0 0 233 16,0-7 161-16,7-6 271 0,-1-2 355 15</inkml:trace>
  <inkml:trace contextRef="#ctx0" brushRef="#br0" timeOffset="35773.21">2220 12309 268 0,'0'-37'508'0,"0"1"138"0,-6-4 111 16,0 6 84-16,6 1-146 0,0 7-40 15,0 9-89-15,6-3-162 0,-6 10-131 16,6 7-101-16,1 3-76 0,-7 3-45 0,7 7 4 16,-7 6 1-16,0 10 4 0,0 3 29 15,-7 15 52-15,0 3 43 0,1 12 11 16,-8 3 34-16,2 8 52 0,-1 2 12 15,-7 9-8-15,0 0-9 0,8 7-161 16,-8 7-115-16,7 1 0 0,0 6 0 0,0 1 0 16,0 3 0-16,6 1 0 0,-5 2 0 0,5 4 0 15,1 5 0-15,-1 0 0 0,-6-2 0 16,-1 1 0-16,2 6 0 0,-8-4 0 16,7 2 0-16,-7 0 0 0,1-3 0 0,-7-1 0 15,6-4 0-15,1 1 0 0,0-4 0 16,6 0 0-16,-1-8 0 0,2-3 0 0,-2-8 0 15,8-3 0-15,6 1 0 0,-6-9 0 16,6 1 0-16,0-8 0 0,6 0 0 16,-6-7 0-16,6 0 0 0,0-7 0 0,2 0 0 0,-2-8 0 15,0 0 0-15,8-7 0 0,-8 0 0 16,7-8 0-16,-7-2 0 0,8-4 0 0,5-10 0 16,-6 3 0-16,0-9 0 0,0-2 0 15,0-2 0-15,-7-6 0 0,8-4 0 16,-8-7 0-16,-6-8-216 0,0-3-987 0,0-11-286 15,0-4-20-15,7 0 310 0,-1-8 139 16,1-3 261-16,0-3 322 0</inkml:trace>
  <inkml:trace contextRef="#ctx0" brushRef="#br0" timeOffset="36728.31">2292 12283 322 0,'-13'-7'479'0,"-7"0"95"0,7 3 77 15,7-3 34-15,0-1-147 0,-1 5-115 16,7-5-69-16,7 5 2 0,5-8-57 16,8 2-39-16,-1 0-16 0,14-2 4 15,7-1 2-15,11-2 9 0,1-1 12 0,20-3 21 16,6-1 13-16,14-2 0 0,5 2-7 16,21-3-20-16,-8 0-38 0,13 0-58 15,1 4-104-15,7 0-78 0,-1 3 0 0,6 0 0 16,-6 4 0-16,14 4 0 0,0 0 0 15,-2 2 0-15,-4 3 0 0,-2 2 0 16,1 0 0-16,-13 2 0 0,0-2 0 0,-14 5 0 16,-12-2 0-16,-6 1 0 0,-8 3 0 15,-12-3 0-15,-13 0 0 0,-2-1 0 0,-11-3 0 16,0 4 0-16,-14-4 0 0,1-4 0 16,-7 4 0-16,-6-3 0 0,0 3 0 15,-8-4 0-15,1 0 0 0,-6 4 0 0,-1-3 0 16,1 3 0-16,-1-4 0 0,0 4 0 15,-6 0 0-15,0 0 0 0,8 0 0 16,-8 0 0-16,0 4 0 0,6 3 0 0,-6 4 0 16,6 0 0-16,0 0 0 0,2 7 0 15,-8 4 0-15,6 5 0 0,0 9 0 0,1 4 0 16,-7 7 0-16,6 12 0 0,-6 3 0 16,7 8 0-16,-7 4 0 0,7 6 0 15,-1 0 0-15,0 5 0 0,-6 7 0 16,7 2 0-16,-7 6 0 0,0 2 0 0,0 4 0 15,0 5 0-15,0-2 0 0,0 5 0 16,7 2 0-16,-1 2 0 0,0-5 0 0,1 5 0 16,0-9 0-16,6 8 0 0,-1-3 0 15,2 8 0-15,-8-6 0 0,7-1 0 0,-6-2 0 16,-1-3 0-16,1 0 0 0,-1-4 0 16,0-4 0-16,2-6 0 0,-8-8 0 15,0-5 0-15,0-6 0 0,-8-4 0 0,2-10 0 16,0-5 0-16,6-2 0 0,-13-5 0 15,6-8 0-15,0-1 0 0,1-10 0 16,0 1 0-16,0-7 0 0,-2-8 0 0,2 0 0 16,0-6 0-16,-1-8 0 0,7-1 0 15,-6-3 0-15,-1-3 0 0,7-5 0 0,-7-2 0 16,1-6-238-16,0-2-1035 0,6 0-246 16,0-4 6-16,6-4 289 0,7-4 148 15,0 2 304-15,-6-1 361 0</inkml:trace>
  <inkml:trace contextRef="#ctx0" brushRef="#br0" timeOffset="42282.77">11117 10326 140 0,'-6'0'435'16,"-1"-10"113"-16,-6-1 101 16,6 0 84-16,1-4-61 0,-1 4-135 0,0 5-51 15,1-6-45-15,6 8-117 0,-6 4-79 16,0 4-29-16,6 3-10 0,-8 4 10 16,8 0 27-16,0 9 31 0,0-3 17 15,8 5-14-15,-2 0-9 0,0 0-13 0,0 3-18 16,1 1-43-16,0 0-25 0,6-1-34 15,0 1-135-15,0 0 0 0,0 0 0 16,0-1 0-16,6 0 0 0,1 1 0 16,6-4 0-16,0 5 0 0,7-10 0 0,-1 5 0 15,7 1 0-15,0-5 0 0,13 0 0 16,1 0 0-16,5-3 0 0,7-5 0 16,13 2 0-16,-6-1 0 0,12 0 0 0,8-4 0 15,-1 0 0-15,7-3 0 0,12 3 0 16,2-7 0-16,5 4 0 0,-1 0 0 0,15 0 0 15,-7-2 0-15,12 3 0 0,-5-2 0 16,12 2 0-16,-7-1 0 0,14-1 0 16,0 0 0-16,7 1 0 0,-1 3 0 15,7-3 0-15,0 0 0 0,-1 3 0 0,-5-4 0 16,12 5 0-16,-6-5 0 0,13 5 0 16,-7-5 0-16,13 1 0 0,-5-1 0 0,11 2 0 15,-5-5 0-15,5 0 0 0,-5 3 0 16,6-3 0-16,-7 0 0 0,1 4 0 0,-7-4 0 15,12 0 0-15,-5 0 0 0,6 0 0 16,-1 0 0-16,7 0 0 0,1 0 0 16,6 0 0-16,-14 0 0 0,1 3 0 0,-6 1 0 15,-1 0 0-15,-12-1 0 0,5 5 0 16,-11-5 0-16,-2 4 0 0,-6 1 0 0,-12-5 0 16,-1 5 0-16,-6 0 0 15,-7-2 0-15,7 3 0 0,-13-3 0 0,6 5 0 16,-6-3 0-16,-1 2 0 0,1-2 0 15,-6 3 0-15,-2-4 0 0,-5 4 0 0,-7-4 0 16,-5 4 0-16,-8-3 0 0,0 2 0 16,-13-2 0-16,7 0 0 0,-14-1 0 15,0 0 0-15,-5-3 0 0,-1 0 0 0,-6-4 0 16,-8 0 0-16,2-4 0 0,-8 0 0 16,1 1 0-16,-7-5 0 0,-7 2 0 0,1-10 0 15,-1 5 0-15,-6-7 0 0,-6 0 0 16,-1-5 0-16,1-2 0 0,-6-5 0 15,-2 1 0-15,1-3 0 0,-6-2 0 0,6-1 0 16,-7-7 0-16,0 6 0 0,8-1 0 16,-8-2 0-16,1 1 0 0,0-1 0 0,-1 2 0 15,1-1 0-15,-1 2 0 0,7 3 0 16,-6 0 0-16,5 7 0 0,-5-2 0 16,6 5 0-16,0 2 0 0,0 6 0 0,0 0 0 15,1 4 0-15,-2 0 0 0,-12 0-121 16,7 0-891-16,-14-1-324 0,-5-6-170 15,-8 0 222-15,-6-7 128 0,-7-8 227 16,1 0 391-16,-1-4 253 0</inkml:trace>
  <inkml:trace contextRef="#ctx0" brushRef="#br0" timeOffset="43458.86">15390 11609 32 0,'38'-26'583'0,"-5"-6"194"0,-1 2 170 16,-5-2 158-16,-7 5 257 0,-8-2-210 15,-6 8-278-15,1-2-229 0,-7 9-209 16,-7-1-202-16,1 8-190 0,-6 7-44 0,-2 0 0 15,1 11 0-15,-7 3 0 0,0 8 0 16,-5 8 0-16,-1 2 0 0,0 13 0 16,-7-1 0-16,7 6 0 0,0 2 0 0,0-1 0 15,0 4 0-15,7-3 0 0,5-5 0 16,1 1 0-16,1-1 0 16,12-6 0-16,0-4 0 0,0-4 0 0,12-4 0 15,8-4 0-15,-1-6 0 0,14-4 0 16,-1-8 0-16,8 0 0 0,-1-7 0 0,13-4 0 15,0-6 0-15,6-5 0 0,7-4 0 16,-6-6-111-16,6-8-482 0,0-4-237 16,-6-7-212-16,-7 4-123 0,1-8 100 0,-2 1 135 15,-11 3 128-15,-1 0 158 0,-7 3 287 16,1 4 286-16,-7 2 301 0,0 1 274 16,-13 5 246-16,0 3 241 0,0 5 33 15,-7 2 139-15,1 1-153 0,0 6-193 0,-7 6-235 16,0 1-262-16,0 5-149 0,0 8-123 15,0 10-48-15,0 4 0 0,0 8 0 16,0 2 0-16,6 5 0 0,-6 7 0 16,0 0 0-16,0 4 0 0,0-4 0 0,0 3 0 15,0-3 0-15,0-7 0 0,0 0 0 0,0-5 0 16,0-3 0-16,0-2 0 0,0-5 0 16,0-8 0-16,0-3 0 0,6-3 0 15,1-8 0-15,0-8-40 0,-1-6-358 16,7-8-97-16,-7-8-50 0,-6-3 22 15,8-7 86-15,-8-5 105 0,-8-5 152 16,2 2 152-16,6-3 165 0,-13 3 170 16,7 1 131-16,-1 3 78 0,0 3-2 0,1 5-42 15,0 3-99-15,6 11-152 0,0-1-221 16,0 9 0-16,0 6 0 0,6 4 0 0,7 4 0 16,0 9 0-16,0 5 0 0,7 5 0 15,-1 2 0-15,1 5 0 0,6 3 0 16,-6 0 0-16,5 1 0 0,-5-1 0 0,6 1 0 15,-7-5 0-15,1 1 0 0,6-4 0 16,-6 0 0-16,-7-7 0 0,7 0 0 0,-2-9 0 16,-4-6-571-16,-1-6-532 0,0-9-263 15,0-7-68-15,-1-4 224 0,2-7 128 16,-8-4 273-16,7-7 380 16</inkml:trace>
  <inkml:trace contextRef="#ctx0" brushRef="#br0" timeOffset="43638.87">16777 11397 23 0,'0'-40'518'0,"0"6"233"16,-7 1 231-16,0 5 141 0,1 2 222 15,0 8-181-15,-1 3-235 0,7 4-267 0,-7 8-276 16,7 6-171-16,-6 4-122 0,6 8-93 16,0 3 0-16,0 7 0 0,6 5 0 15,-6 3 0-15,0 4 0 0,7 3 0 0,-7 0 0 16,7 4 0-16,-7 0 0 0,6 0 0 16,0 1 0-16,1-6 0 0,0-2 0 0,-1-8-40 15,0-3-578-15,8-7-474 16,5-12-259-16,7-7-62 0,13-12 192 0,1-6 131 15,5-8 309-15,1-2 366 0</inkml:trace>
  <inkml:trace contextRef="#ctx0" brushRef="#br0" timeOffset="44038.91">17199 11478 4 0,'27'-37'543'0,"-8"4"252"15,-6 0 236-15,1 7 128 0,-2 3 255 16,-5 9-200-16,6 3-298 0,-7 4-290 16,1 7-287-16,0 7-189 0,-1 4-150 0,1 3 0 15,-1 13 0-15,-6-2 0 16,0 9 0-16,6-2 0 0,-12 8 0 0,6 1 0 0,-6 3 0 15,-1-4 0-15,1 1 0 16,-1-4 0-16,-6-2 0 0,0-1 0 0,0-5 0 16,0-3 0-16,6-4 0 0,-6-8 0 15,7-3 0-15,6-3 0 0,0-8 0 0,0-8 0 16,6-6 0-16,1-5 0 0,6-10 0 16,-6-3 0-16,-1-13 0 0,0 1 0 15,-6-3 0-15,0-5 0 0,0 9 0 0,0 3 0 16,0-2 0-16,-6 10 0 0,6 2 0 15,0 9 0-15,0-1 0 0,0 7 0 0,6 4 0 16,1 3 0-16,6 5 0 0,0 3 0 16,0 7 0-16,6 3 0 0,-5 6 0 15,5 2 0-15,7 8 0 0,-6 3 0 0,0 3 0 16,5 5 0-16,1-3 0 0,0 2 0 16,1-7 0-16,-1 5 0 0,-7-8 0 15,7-1 0-15,-6-6 0 0,6-2 0 0,-7-2 0 16,7-8 0-16,0-3 0 0,1-8-524 15,-8-10-546-15,0-5-284 0,1-6-98 16,-1-8 245-16,-5-8 118 0,-8-2 276 16,7-5 353-16</inkml:trace>
  <inkml:trace contextRef="#ctx0" brushRef="#br0" timeOffset="44207.92">17870 11312 278 0,'-12'-40'603'16,"-2"0"213"-16,-5 7 200 0,6 3 130 16,-6 12 160-16,5 4-220 0,2 3-251 0,5 11-240 15,0 3-235-15,1 12-210 0,6 3-150 16,0 9 0-16,0 2 0 0,6 6 0 15,1 6 0-15,0 4 0 0,-1 2 0 0,7 4 0 16,-6 1 0-16,5-1 0 0,-5-4 0 16,6-3 0-16,-6-7 0 0,-7-4-249 0,0-12-776 15,0-2-295-15,0-15-164 16,0-12 207-16,0-3 85 0,0-11 280 0,0-4 428 16</inkml:trace>
  <inkml:trace contextRef="#ctx0" brushRef="#br0" timeOffset="51999.75">31984 6191 6 0,'-7'7'532'16,"1"-2"168"-16,0-2 139 0,-8 0 146 16,8-3 200-16,-1 0 6 0,1 0-182 0,0-3-159 15,6 0-145-15,0-2-516 0,6-2-189 16,7 0 0-16,7-5 0 0,-1 1 0 0,14-3 0 15,-1 3 0-15,1-3 0 0,12-5 0 16,1 1 0-16,-1 0 0 0,8-1 0 0,-8-3 0 16,7 0 0-16,1 4 0 0,-8-4 0 15,-6 4 0-15,0 0 0 0,-6 3 0 0,-1 0 0 16,-13 3 0-16,-5 2 0 0,-2-1 0 0,-4 3 0 16,-16-2-221-16,-10 2-806 0,-2 1-334 15,-13 3-119-15,-12 4 265 0,-1 0 115 16,-6 4 213-16,0 0 324 0,0-1 264 15</inkml:trace>
  <inkml:trace contextRef="#ctx0" brushRef="#br0" timeOffset="52297.78">32003 5949 463 0,'-26'15'735'15,"-6"-7"167"-15,5-5 167 0,2 0 244 16,5-3 33-16,0 4-288 0,8 0-233 0,-2-4-345 16,8 7-480-16,-7 0 0 0,7 4 0 15,-8 4 0-15,2 3 0 0,-8 1 0 0,0 6 0 16,1-3 0-16,-1 0 0 0,-6 5 0 15,7-6 0-15,-1 2 0 0,0-6 0 0,8-2 0 16,-1 3 0-16,-1-7 0 0,8 0 0 16,0-4 0-16,0 1 0 0,6-5 0 15,0 5 0-15,6-5 0 0,0 2 0 16,7-5 0-16,7 2 0 0,0 3 0 0,6-5 0 16,6 3 0-16,1-3 0 0,-1 0 0 0,7 0 0 15,0 0 0-15,1 4 0 0,-2-4 0 16,-5 4 0-16,6-4 0 0,-7 3 0 0,-5 1 0 15,5 0 0-15,-6-1 0 0,0 0-834 16,7 1-503-16,-1-4-185 0,1 5 167 0,-7-5 179 16,0-5 197-16,0 10 375 0,-7-5 283 15</inkml:trace>
  <inkml:trace contextRef="#ctx0" brushRef="#br0" timeOffset="53415.87">32668 8866 292 0,'-14'3'628'16,"8"0"134"-16,-6-3 118 0,4-3 110 15,2 0 44-15,6 3-153 0,0-4-176 16,6-4-102-16,8 5-90 0,6-5-86 16,-1-3-82-16,13 0-214 0,1-3-131 0,6 3 0 15,7-4 0-15,6 4 0 0,-1 0 0 16,8 1 0-16,0-2 0 0,0 1 0 0,-1 0 0 0,-5 3 0 16,-8 1 0-16,1 0 0 0,-14 3 0 0,1 1 0 15,-7-1 0-15,-7 0 0 0,-5 1 0 16,-8-1 0-16,-6 1-355 0,-14-5-465 0,-5 5-266 15,-13-5-234-15,-7 1 104 0,-13 0 176 16,-7 3 132-16,-6-1 186 0,0 5 242 16</inkml:trace>
  <inkml:trace contextRef="#ctx0" brushRef="#br0" timeOffset="53718.9">32727 8657 7 0,'-20'3'499'0,"7"-3"156"0,0 0 125 0,6-3 116 0,-5-1 120 15,12 0-58-15,-8 4-116 0,2-3-92 16,6 3-72-16,0 0-99 0,-6 0-117 0,0 3-393 15,-2 5-69-15,-4 3 0 0,-1 3 0 16,-13 4 0-16,0 1 0 0,-1 3 0 16,-5 0 0-16,-1 3 0 15,1-3 0-15,-1 0 0 0,7-3 0 0,0 2 0 0,7-2 0 0,5-4 0 16,2-4 0-16,-2 3 0 0,8-2 0 16,6-5 0-16,0 0 0 0,6 0 0 0,1 4 0 15,6-4 0-15,0 1 0 0,7 3 0 0,0-4 0 16,5 4 0-16,1 0 0 0,7 0 0 15,-1-1 0-15,1 2 0 0,6-4 0 0,-6 3 0 16,6-5 0-16,-7 2 0 0,7-1 0 16,-7 1 0-16,-5-5 0 0,-1 5 0 0,0-1 0 15,-6 1 0-15,-1-1 0 0,-13-4-1 16,1 1-1164-16,0 0-284 0,-7-4-124 16,0 0 327-16,-7 0 108 0,0-4 245 0,1 4 412 15</inkml:trace>
  <inkml:trace contextRef="#ctx0" brushRef="#br0" timeOffset="54362.95">32772 10144 400 0,'-6'0'670'16,"-1"-4"138"-16,-6 1 117 0,6-5 104 0,1-3 27 15,0 0-218-15,12 4-188 0,0-5-108 16,1 2-103-16,13 0-101 0,-1 1-68 15,7-1-50-15,6 2-214 0,2 1-6 0,11-1 0 16,7 1 0-16,0 7 0 0,6-4 0 0,7 4 0 16,-6 0 0-16,0 4 0 0,-7-4 0 15,1 5 0-15,-15 2 0 0,1-4 0 0,-13 0 0 16,-6 1 0-16,-7-4-381 0,-7 0-291 16,-12 0-244-16,-7-7-286 0,-7 4-48 0,-12-4 215 15,-1-5 91-15,-13-3 145 0,1 0 208 16,-7 1 262-16</inkml:trace>
  <inkml:trace contextRef="#ctx0" brushRef="#br0" timeOffset="54639.6">32974 9917 40 0,'-32'-4'508'0,"-1"-3"156"16,7 0 116-16,0-1 88 0,6 4 36 0,7 1-142 15,7-1-168-15,-1 8-124 0,0-4-82 16,1 7-64-16,0 1-43 0,6 2-11 0,-14 2 3 16,8 2-46-16,-7 1-48 0,-7-1-31 15,0 4-26-15,-5-3-27 0,-1 0-17 0,-6-1 2 16,5 1 2-16,-5 0-28 0,6-3-54 15,6-2 0-15,1 0 0 0,-1 2 0 0,14-5 0 16,-8-3 0-16,14 3 0 0,-6 0 0 16,12-3 0-16,1 4 0 0,6-1 0 0,7 4 0 15,-1-4 0-15,1 7 0 0,12-2 0 16,-6 3 0-16,1 0 0 0,5 2 0 0,-6 2 0 16,7 3 0-16,-14-4 0 0,7 4 0 0,-6 0 0 15,-1-4-325-15,-6 4-484 0,-6 4-398 16,-1-1-212-16,-6 2 177 0,0 1 136 15,0 1 149-15,-6 1 288 0,6-1 314 16</inkml:trace>
  <inkml:trace contextRef="#ctx0" brushRef="#br0" timeOffset="54896.62">32727 11189 128 0,'-8'17'781'0,"-4"-2"254"16,-1-4 202-16,6-7 247 0,1-1 278 0,-1 1-497 16,7 0-766-16,7-4-499 0,-1 0 0 15,8 0 0-15,4 3 0 0,9-3 0 0,5 0 0 16,14-3 0-16,-1 3 0 0,14 0 0 0,0 3 0 16,0-3 0-16,6 0 0 0,-7 0 0 0,-5 3 0 15,-8 1 0-15,-6-4 0 0,-6 0-158 16,-14-4-842-16,-5-2-351 0,-8-2-135 0,-12-3 276 15,-8-3 135-15,-5-1 176 0,-7 0 284 16,-7-3 288-16</inkml:trace>
  <inkml:trace contextRef="#ctx0" brushRef="#br0" timeOffset="55192.64">32948 11071 191 0,'-39'-7'626'0,"7"-4"186"16,-2 0 160-16,2 0 127 0,13 4 237 16,-1-1-214-16,0 0-212 0,14 5-191 15,-1-1-315-15,1 4-404 0,0 0 0 0,6 4 0 16,-8-1 0-16,8 5 0 0,-6 2 0 15,0 9 0-15,-7-5 0 0,6 9 0 0,-12-5 0 16,5 4 0-16,-4 0 0 16,-2 0 0-16,-7 1 0 0,9-2 0 0,-9-3 0 0,7 1 0 0,1-1 0 15,0-4 0-15,-1 4 0 16,13-6 0-16,1 2 0 0,0-3 0 0,6 4 0 0,6-4 0 16,7 0 0-16,0 0 0 0,6-4 0 15,7 4 0-15,1 1 0 0,-1-5 0 0,13 0 0 16,-7 4 0-16,1-7 0 0,5 2 0 15,2 3 0-15,-1-3 0 0,0 2 0 0,-7 3 0 16,1-3 0-16,-1-1 0 0,-5 0 0 0,-7 0-345 16,-1-3-921-16,-6 0-237 0,-7-4 33 15,1 3 266-15,-14-6 135 0,-12 3 303 16,0 0 359-16</inkml:trace>
  <inkml:trace contextRef="#ctx0" brushRef="#br0" timeOffset="57529.74">27483 12481 310 0,'-25'-11'519'16,"5"0"133"-16,0-4 111 0,1 1 102 16,6-1-128-16,6 4 114 0,-5 0 19 0,4 1-64 15,2-2-79-15,0 5-101 0,6 3-161 16,-6 4-465-16,-1 8 0 0,0 2 0 16,1 9 0-16,-1 6 0 0,1 5 0 0,-1 2 0 15,7 2 0-15,0 2 0 0,7 1 0 16,6 0 0-16,0-4 0 0,12 0 0 15,2 0 0-15,11-8 0 0,15 1 0 0,12-8 0 16,14-3 0-16,12-8 0 0,6 1 0 16,14-8 0-16,13 0 0 0,0-4 0 0,12 0 0 15,8 1 0-15,6-4 0 0,6-1 0 16,6 4 0-16,7-7 0 0,7 4 0 16,1-5 0-16,5 5 0 0,-7-4 0 0,1 4 0 15,-13 0 0-15,0-5 0 0,-13 5 0 16,-7 0 0-16,-12 0 0 0,-1 0 0 0,-20-1 0 15,-5 5 0-15,-8-5 0 0,-5 5 0 16,-7-1 0-16,-8 0 0 0,-5 1 0 16,-6 0 0-16,-1-2 0 0,-7 5 0 0,0 0 0 15,-6 0 0-15,-6 0 0 0,-7 5 0 16,-6-2 0-16,-1 0 0 0,-5 5 0 0,-8-5 0 16,0 5 0-16,1-5 0 0,-1 5 0 15,1-5 0-15,0 1 0 0,-7 0 0 0,6-1 0 16,0-3 0-16,-5 0 0 0,5-3 0 15,1-1 0-15,0-7 0 0,-1-1 0 0,0-2 0 16,1-9 0-16,-7-2 0 0,0 0 0 0,0-8 0 16,-7-7 0-16,8 0 0 0,-1-5 0 15,-7-2 0-15,0 0 0 0,2-1 0 0,-2 4 0 16,0-4 0-16,0 8 0 0,1 3 0 16,-7 4 0-16,0 0 0 0,7 8 0 15,-7 2 0-15,0 2 0 0,0 6 0 0,0 4 0 16,0 0 0-16,-7 4 0 0,7 3-848 0,-7 0-518 15,-5 1-171-15,6-5 172 0,-14 5 158 16,-7-2 219-16,1 5 435 0,-6 0 259 16</inkml:trace>
  <inkml:trace contextRef="#ctx0" brushRef="#br0" timeOffset="58247.8">6571 13584 21 0,'-13'14'597'16,"7"-3"228"-16,-8-4 221 0,1-7 168 16,7 0 338-16,-7 0-267 0,13-2-315 15,0-6-289-15,6-7-681 0,14-4 0 0,6-6 0 16,19-8 0-16,14-4 0 0,6-6 0 15,13-5 0-15,20-15 0 0,13 1 0 0,13-8 0 16,-7 9 0-16,0-5 0 0,-6 11 0 16,-20 7 0-16,0 3 0 0,-20 13 0 0,-12 3 0 15,-13 3 0-15,-20 8 0 0,-13 7 0 16,-13 7 0-16,-20 4 0 0,-6 7 0 16,-19 8 0-16,-14 3-856 0,-6 8-472 15,-13 3-184-15,-14 8 188 0,1-4 190 16,-19 8 184-16,12-4 300 0,0-5 304 15</inkml:trace>
  <inkml:trace contextRef="#ctx0" brushRef="#br0" timeOffset="58530.83">6636 13291 20 0,'-46'23'606'0,"1"-17"239"0,-1-3 228 15,7-6 153-15,1-3 349 0,11-6-284 16,8 4-337-16,6-3-353 0,6 5-601 16,0-2 0-16,7 4 0 0,0 4 0 0,7 7 0 15,-7 4 0-15,0 8 0 0,-7 6 0 16,-5 9 0-16,-2 2 0 0,-5 1 0 0,-7 3 0 15,0 0 0-15,6 0 0 0,-5 1 0 16,-2-1 0-16,8-7 0 0,6 1 0 16,6-6 0-16,0-6 0 0,14 0 0 0,6-3 0 15,13-4 0-15,7-5 0 0,12-6 0 16,8 0 0-16,18-8 0 0,7 0 0 16,7-3 0-16,-1-4 0 0,1-4 0 0,0 1 0 15,6-1 0-15,-13 7 0 0,1 1 0 16,-14 7 0-16,-13 4 0 0,-7 3-900 15,-12 5-535-15,-7-2-164 0,-6 1 230 16,-8-3 156-16,8-1 287 0,-1-7 434 16</inkml:trace>
  <inkml:trace contextRef="#ctx0" brushRef="#br0" timeOffset="59625.92">27217 12528 230 0,'12'-3'602'0,"-5"-11"158"16,6-1 135-16,0 0 145 0,-7 0 161 15,8 1-83-15,5-1-191 0,-6 8-159 0,0-1-149 16,1 8-588-16,-8 5-31 0,6 1 0 15,-4 8 0-15,4 5 0 0,-5-1 0 0,6 5 0 16,-6 3 0-16,5-1 0 16,2-3 0-16,5 4 0 0,1-4 0 0,-1 3 0 15,7-3 0-15,0-3 0 0,6-1 0 16,1 1 0-16,7-5 0 0,5-3 0 0,1-1 0 16,13-2 0-16,-2-4 0 0,16 0 0 15,-2-1 0-15,0-6 0 0,14 3 0 0,-6-4 0 16,5 4 0-16,7-4 0 0,7 1 0 15,6-2 0-15,0 3 0 0,1-3 0 16,12-2 0-16,0 3 0 0,0-3 0 0,7 0 0 16,0 0 0-16,-1-1 0 0,-5 1 0 15,-1-4 0-15,-7 4 0 0,-5-1 0 16,-1-3 0-16,-6 4 0 0,-7 3 0 0,0-2 0 16,-6 1 0-16,0-2 0 0,-8 2 0 15,2-1 0-15,-1-1 0 0,0 0 0 16,7 0 0-16,-7-1 0 0,-6 0 0 0,6 5 0 15,-7-1 0-15,1 0 0 0,-7 4 0 0,0 0 0 16,0 0 0-16,0 0 0 0,0 0 0 16,-6 0 0-16,0 0 0 0,0 0 0 0,-1 0 0 15,1-3 0-15,-7-1 0 0,6 1 0 16,-5-2 0-16,-1-2 0 0,7 4 0 16,-14-5 0-16,7 5 0 0,-7-5 0 0,1 1 0 15,-7-1 0-15,0 5 0 0,1-4 0 16,-8 0 0-16,1-1 0 0,-1 1 0 0,-5 0 0 15,-1-1 0-15,-7-3 0 0,-6 5 0 16,6-6 0-16,-13 4 0 0,8-3 0 0,-8 0 0 16,1 0 0-16,-7 1 0 0,6-1 0 0,-6-1 0 15,0 5 0-15,-6-4 0 0,6 0 0 16,-7-4 0-16,-5 4 0 0,-2 0 0 0,2 1 0 16,-8-9 0-16,-7 1 0 0,1 0-608 15,-6-13-717-15,-1 4-211 0,1-10 121 0,6-3 232 16,7-6 176-16,-1 3 343 0,1-1 311 15</inkml:trace>
  <inkml:trace contextRef="#ctx0" brushRef="#br0" timeOffset="65209.21">10557 5159 349 0,'0'0'598'0,"0"-8"76"0,0 0 44 15,-6-3 23-15,6 7-180 0,0 4-247 16,0 4-78-16,0 7-64 0,0 11-14 16,0-1 6-16,0 13 9 0,6-1 27 0,0 11 0 15,1 0-20-15,-1 11-53 16,1 8 4-16,6 10 18 0,-7 4-27 0,0 6-18 16,2 3 8-16,-2 1 2 0,7 1-56 15,-6 0-63-15,-1-4-20 0,7-3 0 16,-7-5-2-16,8-2 16 0,-2-5 19 15,2-6 18-15,-1-9-1 0,-7-5-15 0,7-9-6 16,0-4-16-16,1-6-40 0,5-5-88 16,0-11-118-16,8-2-167 0,-8-8-202 15,7-12-218-15,-6-14 38 0,6-15-14 16,-7-14 49-16,-6-18 110 0,0-12 151 16,-7-11 181-16</inkml:trace>
  <inkml:trace contextRef="#ctx0" brushRef="#br0" timeOffset="65817.63">10981 5586 456 0,'-14'-36'735'0,"1"-4"129"0,0-4 101 0,6 3 90 16,1 8 38-16,0 4-376 0,12 7-225 15,7 0-148-15,7 7-114 0,12 4-78 16,21 0-44-16,5 1-24 0,14-2-16 16,13 5-19-16,18-4-9 0,15 4-6 15,24-5-10-15,16-2-6 0,17 3 9 16,27-7 11-16,26-1-8 0,7 1-1 0,12-3-6 15,13-2-7-15,14-3-7 16,-1 1-3-16,14 0 14 0,6-6 49 0,0 6 69 16,7-4 79-16,6 0-176 0,-13 4-41 15,20-5 0-15,-21 0 0 0,8 4 0 0,-14-2 0 16,14 2 0-16,-20 0 0 0,20-3 0 16,-14 7 0-16,14-4 0 0,-13 4 0 15,-1 1 0-15,-19 5 0 0,-6 1 0 0,-21 5 0 16,-11-1 0-16,-14 4 0 0,-7 3 0 15,-19 1 0-15,-14-1 0 0,-11 0 0 16,-8 4 0-16,-13 0 0 0,-6 0 0 0,-7 0 0 16,0 4 0-16,-12 0 0 0,-1-4 0 15,-6 3 0-15,-1 4 0 0,-5-3 0 0,-1 3 0 16,-13 1 0-16,0 3 0 0,-13 3 0 16,1 1 0-16,-14 3 0 0,-7 1 0 15,-5 0 0-15,-8 6 0 0,1 0 0 0,-7 4 0 16,-7 1 0-16,1 7 0 0,-7-1 0 15,0 4 0-15,-7 4 0 0,1 4 0 16,6 4 0-16,-7 3 0 0,1-1 0 16,0 5 0-16,6-1 0 0,-7 4 0 0,7 1 0 15,-6 6 0-15,-1 1 0 0,1 1 0 16,0-2 0-16,-8 0 0 0,1-3 0 0,1 0 0 16,-2-4 0-16,-6-3 0 0,2-4 0 15,-2-4 0-15,0-3 0 0,-6-5 0 0,7-2 0 16,-7-4 0-16,0-5 0 0,0-3 0 15,7-2 0-15,-7-2 0 0,0-3 0 16,0 0 0-16,0 0-55 0,6 3-1040 0,1 2-315 16,-1-10-103-16,7-5 294 0,6-9 109 15,8-10 202-15,-1-8 354 0,13-7 260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3:14:16.447"/>
    </inkml:context>
    <inkml:brush xml:id="br0">
      <inkml:brushProperty name="width" value="0.05292" units="cm"/>
      <inkml:brushProperty name="height" value="0.05292" units="cm"/>
      <inkml:brushProperty name="color" value="#FF0000"/>
    </inkml:brush>
  </inkml:definitions>
  <inkml:trace contextRef="#ctx0" brushRef="#br0">1810 13643 339 0,'-20'0'457'0,"-6"0"75"0,7-4 46 16,-1 0-5-16,8 1-187 0,-2 3-108 16,2-4-82-16,5 4-80 0,0-4-37 0,1 4-27 15,12 4 4-15,1-4-4 0,6 4 9 16,7-4 22-16,5 3 6 0,1-3 2 16,14 4-2-16,5-4-20 0,7 0-10 0,7 0 1 15,6 0 22-15,7 0 44 0,-1 0 41 16,14 4 34-16,6-4 24 0,0 3 6 15,7-3-3-15,7 4-15 0,11-1-11 16,1-3-12-16,13 5-13 0,1-2 2 16,12-3-3-16,7 0 10 0,14 0 8 15,4-3 21-15,9 3 24 0,-9-5-22 0,8 2-29 16,-13 3-49-16,1-4-31 0,-8 4-95 16,0 0-13-16,-13 0 0 0,7 0 0 15,-13 0 0-15,12 0 0 0,-6-3 0 0,7-1 0 16,-13 0 0-16,6-3 0 15,-5 3 0-15,-2-4 0 0,-6 1 0 0,0 0 0 16,-6-4 0-16,0 0 0 0,-7 3 0 0,0-2 0 16,-6-1 0-16,-13 4 0 0,0-1 0 15,-1 0 0-15,-12 2 0 0,-7-2 0 16,0 2 0-16,-6-6 0 0,0 5 0 0,-7 3 0 16,-14-4 0-16,8 2 0 0,-13-1 0 15,-7 2 0-15,-7 1 0 0,-5 1 0 16,-8-1 0-16,0 4 0 0,-11 0 0 15,4 0 0-15,-5 0 0 0,-7 0 0 0,0 4 0 16,-7-4 0-16,1 3 0 0,6 1 0 16,-6-4 0-16,-2 0 0 0,8 5 0 0,-6-5 0 15,6 0 0-15,0 0 0 0,0 0 0 16,0 0 0-16,0 0 0 0,-6 0 0 0,6 0 0 16,0-5 0-16,-7 1 0 0,7 1 0 15,-7-1 0-15,7-3 0 0,0 0 0 0,-6 0 0 16,6-1 0-16,0-3 0 0,0 4 0 15,0-4 0-15,6-4 0 0,1 1 0 16,0-1 0-16,-1 0 0 0,0 0 0 0,-6 1 0 16,0 3 0-16,0-3 0 0,-6 6 0 15,0-3 0-15,-1 0 0 0,-6 4 0 16,0 0 0-16,-7-1 0 0,8 1 0 16,-8-1 0-16,0 1 0 0,7 0 0 0,-7 2 0 15,2-2 0-15,4 0 0 0,-5 0 0 16,5 3 0-16,-4 0 0 0,4 1 0 0,1-1 0 15,0 4 0-15,6 0 0 0,-5 4 0 16,6-4 0-16,-2 3 0 0,8 1 0 16,0 0 0-16,0 3 0 0,8 0 0 0,-2 0 0 15,6 5 0-15,8-1 0 0,-1 0 0 16,7 4 0-16,1-1 0 0,5 1 0 0,-6 3 0 16,13-3 0-16,-6 3 0 0,-1 1 0 15,8-5 0-15,-7 4 0 0,5 1 0 0,-5-5 0 16,6 4 0-16,-7-3 0 0,1 3 0 15,-7-2 0-15,0-2 0 0,0 1 0 16,-6 3 0-16,-7-3 0 0,-1-4 0 0,-12 3 0 16,0 0 0-16,-6 5 0 0,-13-1 0 15,-7 1 0-15,-13 3 0 0,-13 0 0 16,-7 3 0-16,-12 5 0 0,-8-5 0 0,-6 5-495 16,1-1-661-16,-14-3-257 15,0-1-48-15,1-3 258 0,-1 0 145 0,-13-7 259 16,1-8 374-16</inkml:trace>
  <inkml:trace contextRef="#ctx0" brushRef="#br0" timeOffset="788.94">2058 13444 17 0,'12'-3'485'0,"2"-11"97"0,-8-1 59 16,7 0 32-16,-7 4 26 0,1 0-305 15,0 4-162-15,-1 3-93 0,0 11-56 16,-6 0-29-16,0 12-26 0,-12-1-28 0,-2 11-14 15,-11 1 6-15,5-1 14 0,-12 1 36 16,5 2 61-16,1 1 53 0,0-3 32 16,-7 3 23-16,8-4 24 0,-1-3 20 0,-7 3 12 15,7-8 21-15,6-2 21 0,-6-4 9 16,7-4 1-16,6-4-29 0,0 1-37 16,7-5-40-16,-2 1-38 0,2-4-33 15,6 4-42-15,0-1-29 0,6-3-26 0,2 7-25 16,-2-2-8-16,7 5-12 0,7 1 5 15,-2 5 20-15,9-3 28 0,-1 9 6 16,6-3-33-16,-5-1-26 0,5 4 0 0,7-3 0 16,1 2 0-16,-8-3 0 0,1 1 0 15,-1-1 0-15,1-3 0 0,-7-4 0 16,-7 4 0-16,1-8 0 0,-8 0 0 0,-4 1 0 16,4-2 0-16,-12-1 0 0,0 2 0 15,0-2 0-15,0-3 0 0,-6 2 0 0,-8-1 0 16,8 1-129-16,-13 3-441 0,6-2-406 15,0 2-315-15,-1-4-84 0,-5 1 253 16,12-4 74-16,-5-4 204 16,5-6 311-16,14-6 250 0</inkml:trace>
  <inkml:trace contextRef="#ctx0" brushRef="#br0" timeOffset="11986.06">9000 11444 80 0,'-26'3'356'0,"-7"-3"86"16,1 4 79-16,-1-4 71 0,1 0-43 15,-7 5-72-15,13-5-40 0,0 3-49 16,7-3-12-16,-1 0-22 0,13 0-44 16,14 3 3-16,13-3 20 0,5 0 37 15,21-3 42-15,13 0 43 0,12-6-5 16,14-1-47-16,19-5-59 0,13 1-115 15,13-5-229-15,7 5 0 0,6-1 0 16,1 1 0-16,12 2 0 0,-12-2 0 0,-2 3 0 16,2-1 0-16,-1 2 0 0,-6-5 0 0,-7 5 0 15,-6-2 0-15,-7 1 0 0,-12 0 0 16,-8 4 0-16,-12 0 0 0,-13-1 0 0,-7 5 0 16,-20-1 0-16,-13 0 0 0,-6 1 0 15,-12 0 0-15,-8-5-268 0,-12 0-420 16,-14-3-124-16,-6-4-64 0,-7 0 37 15,-5-2 122-15,-1-5 269 0,6 0 134 16,-7 4 144-16,2-4 125 0,5 3 99 16,1 4 80-16,-1 0 75 0,7 5 80 0,0-5 91 15,13 8 161-15,0-4 50 16,0 7 30-16,13-3-11 0,0 3-23 0,13 1-69 16,6 0-93-16,1 3-207 0,13 0-218 15,-1 3 0-15,7 4 0 0,0 0 0 0,1 4 0 16,-1 0 0-16,-1 7 0 0,-5 4 0 15,-1 0 0-15,1 1 0 0,-7 6 0 16,-12-4 0-16,-2 5 0 0,-5 2 0 0,-7-1 0 16,-7 1 0-16,-13 0 0 0,1 9 0 15,-7-1 0-15,0 4 0 0,-6 8 0 0,-1 2 0 16,1 2-221-16,-1 2-1022 0,7 1-244 16,6-4-51-16,1 0 273 0,5-8 164 15,14-3 334-15,0-4 360 0</inkml:trace>
  <inkml:trace contextRef="#ctx0" brushRef="#br0" timeOffset="13831.53">11762 8290 35 0,'6'-18'601'0,"-12"-4"217"0,-1 0 168 15,-12 4 161-15,-1 3 327 0,-6 4-239 16,-6 7-298-16,-8 4-250 0,8 11-416 0,-7 8-271 16,0 6 0-16,6 12 0 0,1 3 0 15,-2 11 0-15,16 8 0 0,-2 7 0 0,7 8 0 16,7 2 0-16,6 1 0 0,0 1 0 15,12-9 0-15,1-3 0 0,1-7 0 16,4-5 0-16,9-2 0 0,5-13 0 16,1-2 0-16,6-11 0 0,0-8 0 0,6-7 0 15,2-11 0-15,-2-3 0 0,1-17 0 16,6 0 0-16,-7-17 0 0,1-4 0 0,-7-11 0 16,-6-6 0-16,-7-7 0 0,-14-12 0 15,2-11 0-15,-14 0 0 0,-14-8 0 16,2 5 0-16,-21 3 0 0,-6 12 0 0,-7 9 0 15,0 16 0-15,-11 14 0 0,-9 11 0 16,8 12 0-16,-8 14 0 0,7 11 0 16,8 7 0-16,-2 4 0 0,15-1-329 0,-1 6-876 15,13-2-259-15,-1-3-13 0,14-3 253 16,0-5 139-16,7-6 285 16,6-8 375-16</inkml:trace>
  <inkml:trace contextRef="#ctx0" brushRef="#br0" timeOffset="14473.6">14953 5736 57 0,'-13'-25'576'0,"-7"-1"173"15,-5 1 148-15,-8 3 136 0,-7 4 267 16,-5 3-167-16,-7 0-217 0,-1 9-191 16,2 1-166-16,-1 10-313 0,7 5-246 15,-8 7 0-15,14 14 0 0,-1 5 0 0,8 8 0 16,6 7 0-16,7 4 0 0,5 8 0 15,8-5 0-15,12 4 0 0,2-3 0 0,10 3 0 16,2 0 0-16,7-3 0 0,11-3 0 16,7-5 0-16,2-8 0 0,11-6 0 15,7-8 0-15,7-7 0 0,0-10 0 16,6-12 0-16,0-5 0 0,0-9 0 0,-6-9 0 16,-1-4 0-16,-6-10 0 0,-6-4 0 15,-14-6 0-15,-12-9 0 0,-1-6 0 0,-18-7 0 16,-8-5 0-16,-12-7 0 0,-14 0 0 15,-13 1 0-15,-5 3 0 0,-8 8 0 0,-6 10 0 16,0 8 0-16,-13 11 0 0,0 14 0 16,0 8 0-16,0 13 0 0,-8 13 0 15,2 7 0-15,0 14-825 0,-2 8-473 0,8 7-188 16,0 4 129-16,7 2 155 16,5-1 194-16,8-2 391 0,6 1 290 0</inkml:trace>
  <inkml:trace contextRef="#ctx0" brushRef="#br0" timeOffset="24243.08">29028 5715 1 0,'6'-15'532'0,"-12"-3"184"0,-2-1 169 0,2 1 163 15,-7 0 245-15,0 0-21 0,0 3-206 16,7 5-187-16,-8-2-380 0,8 1-499 0,0 7 0 15,6 0 0-15,6 4 0 0,0 8 0 16,1 3 0-16,12 7 0 0,1 3 0 16,13 13 0-16,-7-1 0 0,13 7 0 0,0 5 0 15,7 6 0-15,-1 3 0 0,7 6 0 16,-7-2 0-16,2 4 0 0,-2-3 0 16,-7 0 0-16,9 3 0 0,-15 0 0 0,1 1 0 15,-1-2 0-15,1-2 0 0,-13-4 0 16,6-4 0-16,-7-2 0 0,-6-6 0 15,6-3 0-15,-5-3 0 0,-8-7 0 0,7-5 0 16,0-3 0-16,-6-5 0 0,5 0 0 16,-5-7 0-16,6-7 0 0,-7 1 0 0,8-4 0 15,-8-4 0-15,1 1 0 0,-1-1 0 16,-6-2-228-16,0-3-715 0,-6 1-286 16,-1 2-166-16,1-2 186 0,0 5 169 15,-8 0 151-15,1 3 204 0,6 0 276 16</inkml:trace>
  <inkml:trace contextRef="#ctx0" brushRef="#br0" timeOffset="24714.21">29535 6886 539 0,'-6'0'731'16,"-8"0"175"-16,2-2 179 0,5 2 312 0,1-5-57 15,-1 2-240-15,0 3-200 0,7-4-707 16,-6 4-193-16,6 0 0 0,6 0 0 15,1 0 0-15,0 0 0 0,6 4 0 16,7 4 0-16,-2-1 0 0,9 0 0 0,-1 4 0 16,0 0 0-16,0 0 0 0,7 0 0 15,-7-4 0-15,-1 4 0 0,1-4 0 16,1 1 0-16,-1-4 0 0,-6-1 0 0,-1 1 0 16,0-4 0-16,-6 0 0 0,1-4 0 0,-2 1 0 15,-5-4 0-15,0-2 0 0,5 3 0 16,-12-5 0-16,7-4 0 0,-1 0 0 0,1-3 0 15,0-1 0-15,-1-1 0 0,0-3 0 16,1-3 0-16,6 1 0 0,0-8 0 16,-7-1 0-16,8-2 0 0,-8-4-758 15,0-8-604-15,2-4-191 0,-2-2 192 16,0 0 178-16,1-9 209 0,-1 3 365 16,1-1 285-16</inkml:trace>
  <inkml:trace contextRef="#ctx0" brushRef="#br0" timeOffset="25225.26">28890 5451 452 0,'0'-8'606'0,"0"5"90"0,-6-5 72 15,0 1 75-15,6 4-198 0,-8-2-10 16,8 2-72-16,0 3-34 0,-6 0-13 15,0 3-19-15,6 5-49 0,-13-1-38 16,6 4-63-16,-6-3-111 0,1 7-236 0,4-4 0 16,-4 0 0-16,5-4 0 0,-6 4 0 15,7-4 0-15,-1-3 0 0,1 0 0 0,6-4 0 16,-7 0 0-16,0-4 0 0,7-3 0 16,0 0 0-16,0-8 0 0,7 0 0 0,0 1 0 15,-1-5 0-15,7 1 0 0,0 3 0 16,6-3 0-16,1 3 0 0,6-3 0 15,1 3 0-15,5 4 0 0,1 0 0 0,5 3 0 16,-5 6 0-16,6-3 0 0,7 5 0 16,-7 0 0-16,0 5 0 0,0-5 0 15,-6 2-700-15,-1 3-598 0,1-5-202 16,-1 0 135-16,1 0 192 0,-7-5 182 16,7-2 304-16,-7 0 323 0</inkml:trace>
  <inkml:trace contextRef="#ctx0" brushRef="#br0" timeOffset="30542.62">4605 14294 323 0,'-8'-29'557'0,"8"-8"147"15,0-7 149-15,-6 1 149 0,6-1 34 16,0-4 92-16,0 1-101 0,0 6-131 16,6 4-231-16,-6 4-665 0,0 8 0 15,0 6 0-15,8 9 0 0,-8 2 0 16,6 12 0-16,0 7 0 0,0 7 0 0,1 16 0 15,0 6 0-15,-1 11 0 0,-6 11 0 16,7 4 0-16,-7 8 0 0,6 6 0 0,0 0 0 16,2 5 0-16,4 3 0 15,1-8 0-15,0 1 0 0,0-8 0 0,1-3 0 0,-2-8 0 16,2 0 0-16,-8-7 0 16,7-3 0-16,-7-1 0 0,8-7 0 0,-8-5 0 15,6-1 0-15,-4-9 0 0,-2-7 0 16,0-7 0-16,1-12 0 0,-7-6-510 0,0-12-689 15,0-14-218-15,-7-8 27 0,1-11 262 16,-8-3 131-16,2-7 218 0,-1-2 277 16,-7 2 235-16</inkml:trace>
  <inkml:trace contextRef="#ctx0" brushRef="#br0" timeOffset="30882.65">4656 14133 98 0,'-6'-25'647'0,"-7"3"239"0,-7 4 157 15,-6 2 132-15,6 10 393 0,-5 1-350 16,-1 13-250-16,-1 0-380 0,1 3-588 0,0 7 0 16,-6 0 0-16,-1 0 0 0,7 4 0 15,0-2 0-15,7-3 0 0,-1-2 0 0,7-4 0 16,0 0 0-16,6-8 0 0,1 1 0 16,6-4 0-16,6-4 0 0,1-10 0 15,6-12 0-15,6-3 0 0,1-12 0 0,6-2 0 16,7-5 0-16,-1-3 0 0,7-2 0 15,0 6 0-15,1 4 0 0,-2 2 0 16,9 4 0-16,-9 8 0 0,1 7 0 16,0 8 0-16,-7 3 0 0,1 11 0 0,-1 3 0 15,2 5 0-15,-9 11 0 0,8-2 0 16,-7 5 0-16,0 3 0 0,7 2 0 0,-7-2 0 16,0 4 0-16,0-3 0 0,0 3-153 15,0-3-1177-15,0 4-236 0,0-5 33 16,-6-6 296-16,6-5 177 0,-7-7 304 15,7-3 355-15</inkml:trace>
  <inkml:trace contextRef="#ctx0" brushRef="#br0" timeOffset="37004.11">4578 11650 376 0,'0'3'536'16,"-7"-3"109"-16,7 4 97 0,-6-4 51 15,6 0-43-15,-7 4 70 0,7-4 20 0,0 0-29 16,0-4-62-16,7 0-104 16,-1-3-161-16,1-4-484 0,0 0 0 0,13 1 0 15,-8-6 0-15,8 1 0 0,-1 1 0 16,7-4 0-16,0 0 0 0,7-5 0 0,-1 6 0 15,1-3 0-15,-1-2 0 0,1 4 0 16,6 0 0-16,-7 0 0 0,-6-1 0 0,1 1 0 16,-1 4 0-16,-6-1 0 0,-8 0 0 15,-5 4 0-15,0 3 0 0,-7 1 0 16,0 4 0-16,-7-1 0 0,-6 4 0 16,-1 0 0-16,-4 4-739 0,-2-1-337 0,1 4-264 15,-7-3-1-15,-1 4 232 0,1-1 128 16,0 3 203-16,0-2 250 0,-1 0 247 15</inkml:trace>
  <inkml:trace contextRef="#ctx0" brushRef="#br0" timeOffset="37506.15">4513 11437 12 0,'7'-7'521'0,"-1"-1"138"15,0 1 103-15,1 0 102 0,-7 3 118 16,7-3-51-16,-1 3-90 0,-6-3-62 15,0 3-67-15,6 4-93 0,-6 0-129 16,0 4-471-16,0 3-19 0,-6 4 0 0,6 0 0 16,-6 4 0-16,-1-1 0 0,0 9 0 15,1-6 0-15,0 6 0 0,-1 3 0 0,-6-5 0 16,6-3 0-16,1 1 0 0,-1-1 0 16,7-3 0-16,-6 0 0 0,-1-4 0 0,7 0 0 15,0-4 0-15,7-3 0 0,-1 2 0 16,1-1 0-16,6-5 0 0,0 0 0 15,0 0 0-15,0 0 0 0,0 0 0 0,6 0 0 16,-5 4 0-16,6-4 0 0,-8 3 0 16,8 0 0-16,-1 1 0 0,-5 3 0 15,4-3 0-15,-4 3 0 16,5-3 0-16,-5 3 0 0,-2-3 0 0,-6 3 0 16,8 1 0-16,-8-5 0 0,-6 0 0 0,0 2-381 15,0-2-832-15,-6-3-249 0,6-3-20 16,6-2 268-16,-6-1 131 0,7-5 307 15,6-1 363-15</inkml:trace>
  <inkml:trace contextRef="#ctx0" brushRef="#br0" timeOffset="40360.39">5106 12133 19 0,'-14'11'559'0,"2"-3"175"0,5-5 150 16,-6 4 156-16,6-3 265 0,1 0-75 15,0-4-224-15,6 0-180 0,0 0-238 16,6-4-588-16,7-3 0 0,7 0 0 0,12-5 0 16,1-2 0-16,-1 0 0 0,14-5 0 15,-7 1 0-15,6-1 0 0,-5 2 0 0,5-3 0 16,-6 2 0-16,7 0 0 0,-7 0 0 15,0 3 0-15,7-3 0 0,-14 0 0 16,1 2 0-16,-7 2 0 0,-7 2 0 0,-6 6 0 16,0-5 0-16,-13 7 0 0,-6 0 0 15,-7 4 0-15,-1 0 0 0,-12 4 0 16,1 0-550-16,-8 3-563 0,-6 0-275 16,6 0-13-16,-6 1 285 0,-7 3 117 0,8 0 207 15,-8-1 261-15,7 2 249 0</inkml:trace>
  <inkml:trace contextRef="#ctx0" brushRef="#br0" timeOffset="40716.43">5008 12023 300 0,'7'-7'628'0,"-7"-8"150"16,6 4 134-16,-6-3 128 0,6 3 157 15,-6-4-112-15,6 4-167 0,-6 0-143 0,8 4-217 16,-16 2-558-16,8 3 0 0,-6 4 0 15,0 3 0-15,-7 2 0 0,0 8 0 16,0 0 0-16,-7-1 0 0,8 1 0 0,-8 3 0 16,7 0 0-16,-1-2 0 0,2-2 0 15,-2-3 0-15,8 0 0 0,0 0 0 0,-1 0 0 16,7-5 0-16,0 3 0 16,0-3 0-16,0 2 0 0,13-1 0 0,-7 0 0 15,14-3 0-15,-7 4 0 0,7-1 0 0,6 0 0 16,-6-3 0-16,5 3 0 0,1 0 0 15,0-2 0-15,-6-3 0 0,6 3 0 0,-7-5 0 16,8 0 0-16,-8 0 0 0,0 3 0 16,-5-3 0-16,-1 4 0 0,-7 3 0 15,1-3-311-15,-7-2-1036 0,0 7-215 16,-7-1 58-16,7-2 255 0,0-2 178 16,0-4 393-16,0-4 317 0</inkml:trace>
  <inkml:trace contextRef="#ctx0" brushRef="#br0" timeOffset="53897.5">11429 17156 283 0,'-52'14'600'0,"-6"-3"146"15,-8-4 118-15,9-3 109 0,-2 3 66 0,13 0-102 16,1-2-107-16,18-5-107 0,7 4-92 16,8-4-80-16,18-4-537 0,7-1-14 0,19-2 0 15,14 0 0-15,7-4 0 0,18 0 0 16,7-3 0-16,13 3 0 0,14 0 0 0,18-4 0 16,8 4 0-16,12 1 0 0,0-5 0 15,13 4 0-15,-6 0 0 0,0-1 0 0,-13 1 0 16,-13 4 0-16,-8-4 0 0,-11 0 0 15,-20 0 0-15,-7-3 0 0,-20 3 0 0,-19-4 0 16,-19 0 0-16,-14 1 0 0,-12-4-134 16,-14-1-136-16,-6 1 53 0,-19-8 67 15,-1 4 60-15,1-4 63 0,-14 5 74 16,7-2 50-16,0 1 47 0,6 5 46 0,7 5 27 16,7 1-24-16,18 4-193 0,8 3 0 15,6 4 0-15,20 7 0 0,6 4 0 0,19 5 0 16,1 4 0-16,19 3 0 0,6 3 0 15,1 3 0-15,6 4 0 0,1 3 0 0,-8 5 0 16,-12-4 0-16,0 3 0 0,-20 0 0 16,-7-3 0-16,-12-1 0 0,-20 1 0 0,-14-1 0 15,-12 1 0-15,-13 0 0 0,-13-1 0 16,1 1 0-16,-14 4 0 0,6-1 0 16,-6 0 0-16,6 4 0 0,-6 0 0 0,6-1 0 15,7-1-218-15,-7-3-1205 0,7-2-205 0,7-4 122 16,6-7 278-16,6-4 211 0,14-11 327 15,12-4 324-15</inkml:trace>
  <inkml:trace contextRef="#ctx0" brushRef="#br0" timeOffset="61334.49">16183 17306 74 0,'8'-8'191'16,"-8"8"32"-16,6-3 0 0,-6 0-20 0,6-2-24 16,1 2-26-16,0-1-30 0,-7 1-28 15,6-1-21-15,0 0-14 0,-6 1-12 16,7 3-10-16,-7-4-14 0,0 4-9 16,0-4-8-16,0 8-3 0,-7-4 2 0,1 4 15 15,6-1 31-15,-6-3 45 0,-8 4 32 16,8 3 48-16,0-3 57 0,-8-1 45 15,1 2 31-15,7-2 27 0,-7 0 43 0,6 1 75 16,1-4 87-16,0 4 15 0,-2-4-1 16,8 0-30-16,8-4-33 0,-2 0-45 15,7 1-29-15,6-8-30 0,8 0-339 0,5 0-50 16,1-3 0-16,5-1 0 0,1-3 0 16,7-5 0-16,-1 5 0 0,2-4 0 0,4 0 0 15,-5-4 0-15,-1 5 0 0,1-1 0 16,-7-1 0-16,0 5 0 0,-6 3 0 0,-7 1 0 15,-6 3 0-15,-8 4 0 0,-5-1 0 16,0 1 0-16,-1 3 0 0,-12 1 0 16,-1 3-244-16,-6 3-586 0,-6 1-196 0,-14 3-240 15,7 4 21-15,-6 0 201 0,-1 0 108 16,-7 3 194-16,2-2 199 0,5-1 254 16</inkml:trace>
  <inkml:trace contextRef="#ctx0" brushRef="#br0" timeOffset="61768.53">16021 17218 405 0,'6'-7'557'16,"-6"2"110"-16,7-2 96 0,0 0 60 16,-1 3-105-16,0-3 72 0,-6 5-66 0,7-3-46 15,0 5-17-15,-1 0-10 0,1 5-57 16,-1-3-434-16,1 5-160 0,-7 1 0 0,6 2 0 16,-6 2 0-16,0 3 0 0,0-5 0 15,-6 9 0-15,-1-4 0 0,1 0 0 0,-1-1 0 16,1 0 0-16,6-3 0 0,0 0 0 15,0 1 0-15,0-5 0 0,0 0 0 0,6 4 0 16,1-7 0-16,-1 3 0 0,1-4 0 16,-1 2 0-16,7-2 0 0,1 1 0 0,-2-1 0 15,1 1 0-15,7-4 0 0,0 0 0 0,-1 0 0 16,7 0 0-16,6-4 0 0,1 4 0 16,-7-3 0-16,6 3 0 0,1 0 0 0,-7-4 0 15,7 4-1304-15,-1-8-375 16,1 5 103-16,-1-4 319 0,1-8 197 0,13 3 303 15,-1-2 355-15</inkml:trace>
  <inkml:trace contextRef="#ctx0" brushRef="#br0" timeOffset="62984.63">20606 16936 317 0,'0'0'545'16,"0"0"118"-16,0 0 107 0,-6-5 100 15,6 3-115-15,6 2 56 0,-6-4-70 0,6 0-51 16,8-3-39-16,-2-1-47 0,8 1-84 16,7-4-266-16,-2 0-254 0,8-4 0 15,-8 1 0-15,15-1 0 0,-7-3 0 0,6 0 0 16,-1 0 0-16,-5-1 0 0,7 1 0 15,-1-1 0-15,-1 1 0 0,-5 0 0 0,-7 4 0 16,0 2 0-16,-7-2 0 0,-5 6 0 16,-8 0 0-16,-6 1 0 0,-6 4 0 0,6-5 0 15,-14 8 0-15,8-3-383 0,-7 3-385 16,0 3-129-16,-6-3-124 0,5 4-160 16,-5 0 224-16,-1-1 75 0,0 4 109 15,-5 1 140-15,-1 0 166 0</inkml:trace>
  <inkml:trace contextRef="#ctx0" brushRef="#br0" timeOffset="63372.66">20547 16797 401 0,'0'-7'623'0,"7"-4"129"0,0 0 115 0,-1 3 129 16,0 2-8-16,1-2-47 0,-1-1-102 16,1 9-88-16,-7 0-102 0,0 5-265 15,-7 2-384-15,1 4 0 0,-1 8 0 16,-5-1 0-16,-2 0 0 0,2 8 0 0,-2 0 0 16,1-5 0-16,0 5 0 0,0 0 0 0,1-8 0 15,4 4 0-15,2-4 0 0,0-4 0 16,-1 1 0-16,7-4 0 0,7 0 0 0,-7-4 0 15,12 1 0-15,-4 0 0 0,11-5 0 0,-6 1 0 16,13 0 0-16,0-4 0 0,6 3 0 16,2-3 0-16,4 0 0 0,7 0 0 0,-5 0 0 15,-1 4 0-15,6-4 0 0,-12 3 0 16,7 2 0-16,-8 1 0 0,1-2 0 16,-7 3 0-16,-1-3 0 0,-5 0-1118 0,6 3-504 15,-6-3-47-15,5-4 361 0,8 0 191 16,-7-4 340-16,14 0 365 0</inkml:trace>
  <inkml:trace contextRef="#ctx0" brushRef="#br0" timeOffset="64582.75">25021 16287 62 0,'-6'5'534'16,"-7"-2"161"-16,0 0 126 0,0-3 118 15,7 4 118-15,-8-4 32 0,8 0-104 0,6 0-117 16,-6 0-116-16,12 0-363 0,-6-4-389 16,14-2 0-16,4-2 0 0,9 0 0 0,5-6 0 15,7 0 0-15,7-1 0 0,-1-7 0 16,1 3 0-16,-1-2 0 0,2-2 0 0,-2 2 0 15,-6-2 0-15,0 0 0 0,-6 6 0 16,-7 2 0-16,-7-3 0 0,-6 4 0 16,-13-1 0-16,-6 0 0 0,-7 1-640 0,-7-1-653 15,-6 0-200-15,-6 3 128 0,-1 2 208 16,-6 3 163-16,0-3 268 0,6 2 340 16</inkml:trace>
  <inkml:trace contextRef="#ctx0" brushRef="#br0" timeOffset="64876.78">25035 15943 110 0,'-14'0'586'16,"2"0"157"-16,5-3 118 0,1-1 96 16,-1 4 119-16,7 0-64 0,0 4-127 0,7 3-112 15,-7 4-100-15,0 8-158 0,-7-2-515 16,0 6 0-16,-5-2 0 0,-2 5 0 16,-5 0 0-16,-1 2 0 15,1-1 0-15,-7 2 0 0,6-4 0 0,1-2 0 0,6-5 0 16,-1 0 0-16,2-7 0 0,5 4 0 0,1-7 0 15,6-2 0-15,6 2 0 0,7-5 0 16,1-3 0-16,12 0 0 0,-1-3 0 0,8 3 0 16,0-4 0-16,12 0 0 0,-6 1 0 15,7-5 0-15,-1 5 0 0,-6-1 0 0,7 0 0 16,-7 4 0-16,1-3 0 0,-8 3 0 16,1 0 0-16,-8-4 0 0,1 0-1011 0,0 1-594 15,1-4-103-15,-1 0 362 16,6-8 192-16,13 0 387 0,1-4 345 15</inkml:trace>
  <inkml:trace contextRef="#ctx0" brushRef="#br0" timeOffset="65938.87">29340 15811 179 0,'0'0'507'0,"0"0"139"0,0-3 128 15,0-1 144-15,-7 0 2 16,7 1 154-16,0-1-80 0,0 0-116 0,0 1-132 15,7 3-191-15,-1 0-555 16,1 0 0-16,13 7 0 0,-8 0 0 0,14 4 0 0,1 4 0 16,-1 3 0-16,6 5 0 0,1 2 0 15,-1 1 0-15,1 3 0 0,6-3 0 16,-7 3 0-16,8-4 0 0,-8-3 0 0,1 1 0 16,-1-2 0-16,-5-2 0 0,-2-4 0 0,-5-8 0 15,0 0 0-15,-14-3 0 0,0-4 0 16,1-4 0-16,-14 0 0 0,1-3-601 15,-8-5-254-15,-5 2-244 0,0-5-195 16,0-3 160-16,5-1 136 0,-6-3 123 16,1 0 193-16,-1-3 235 0</inkml:trace>
  <inkml:trace contextRef="#ctx0" brushRef="#br0" timeOffset="66260.89">29326 15766 484 0,'-6'-3'674'16,"0"3"125"-16,0-3 98 0,-2 3 99 0,2 3-43 15,0 0-139-15,-7 5-111 16,-1 4-90-16,8 2-79 0,-6-3-100 0,-2 4-144 16,8 0-290-16,-8-1 0 0,8-2 0 15,-1-2 0-15,1-3 0 0,6-4 0 0,-6 2 0 16,6-5 0-16,0 0 0 0,6-8 0 15,-6 1 0-15,6-8 0 0,7 1 0 16,1-1 0-16,-2-3 0 0,8 0 0 0,0 0 0 16,-1 2 0-16,1 2 0 0,-1-1 0 15,7 8 0-15,-6-4 0 0,6 7 0 16,-7 1 0-16,7 3 0 0,-6 0 0 0,6 3 0 16,1-3 0-16,-2 4 0 0,1-4-124 15,-6 0-1147-15,6-4-263 0,0-3-11 16,-7-5 293-16,7 2 168 0,1-5 296 0,5 1 369 15</inkml:trace>
  <inkml:trace contextRef="#ctx0" brushRef="#br0" timeOffset="69179.14">15461 16859 57 0,'-6'-7'522'15,"-1"-4"167"-15,-6 0 139 0,6 4 119 16,-5-5 90-16,4 5 88 0,2-4-110 15,0 4-127-15,6 0-130 0,0 2-433 0,-6 2-325 16,6 0 0-16,6 3 0 0,0 6 0 16,0 6 0-16,2 2 0 0,11 9 0 0,-6 6 0 15,6 0 0-15,1 4 0 0,6 1 0 16,1-2 0-16,-2 0 0 0,1-2 0 16,-6 0 0-16,6-4 0 0,0-1 0 0,-7-3 0 15,1-5 0-15,-1 2 0 0,1-4 0 16,-7 0 0-16,-6-4 0 0,-1-4 0 0,0 0 0 15,-6-7 0-15,0 0 0 0,-6-3-799 16,-7-8-710-16,0-5-73 0,0 2 274 16,-7-8 197-16,0 4 203 0,2-8 311 15,-2 1 279-15</inkml:trace>
  <inkml:trace contextRef="#ctx0" brushRef="#br0" timeOffset="69472.17">15448 16779 88 0,'-7'-5'648'0,"1"2"194"0,-1 6 127 16,-5 4 106-16,4 5 314 0,2 3-229 0,0 3-228 16,0 8-182-16,-2-4-412 0,2 3-338 15,0 1 0-15,6-3 0 0,-7-3 0 16,7-1 0-16,0-4 0 0,0-5 0 0,0-5 0 16,0-5 0-16,7-5 0 0,-7-9 0 0,0-4 0 15,6-4 0-15,-6-7 0 0,-6-8 0 16,6 4 0-16,0-3 0 0,-7-1 0 15,7 5 0-15,7 1 0 0,-1 2 0 0,0 8 0 16,8-2 0-16,-2 9 0 0,8 7 0 16,0 2 0-16,-1 5 0 0,7 5 0 15,7 2 0-15,-7 0 0 0,7 4 0 0,-7-4-916 16,6-3-677-16,1-1-130 0,6-10 390 16,0 0 162-16,7-11 359 0,6-5 370 15</inkml:trace>
  <inkml:trace contextRef="#ctx0" brushRef="#br0" timeOffset="71239.32">24481 16222 51 0,'7'0'150'0,"-7"0"9"16,-7-4-17-16,7 4-42 16,0 0-60-16,-6 0-72 0,6 0-73 0,-6 0-39 15,-2-4-14-15,2 4 4 0</inkml:trace>
  <inkml:trace contextRef="#ctx0" brushRef="#br0" timeOffset="71472.34">24435 16211 280 0,'0'0'417'16,"0"-5"90"-16,-6 5 83 0,6 0 14 0,0-2-45 16,0 2-55-16,0 0-46 0,0-5 49 15,0 5-30-15,0 0-34 0,0 0-31 16,6 0-29-16,1 0-33 0,0 0-36 16,-7 0-41-16,6 5-51 0,8 2-57 0,-8 0-57 15,0 0-41-15,1-3-30 0,-1 3-16 16,1 0-9-16,-1-2-6 0,1 2-2 15,-1-4-2-15,-6 1-1 0,6-4 1 16,2 3-1-16,-8-3-14 0,0 0-38 0,0 0-64 16,-8 0-91-16,2 0-118 0,0-3-130 15,-1 3-139-15,1-4-149 0,-1 1-189 16,1-1 23-16,-1-4 58 0,1 5 56 16,6-4 95-16,-6-1 135 0,6-3 197 15</inkml:trace>
  <inkml:trace contextRef="#ctx0" brushRef="#br0" timeOffset="72421.5">24423 15980 15 0,'0'3'387'0,"0"5"116"0,-7-5 103 16,7 1 97-16,0 0 23 0,0-1-84 16,-6-3 4-16,6 4 76 0,0-4-15 15,6 0 12-15,-6 0 1 0,7-4-55 0,-1 1-235 16,0-5-430-16,1-3 0 0,6-4 0 15,-7 5 0-15,8-5 0 0,-1-4 0 16,0 5 0-16,0 0 0 0,7-5 0 16,-8 4 0-16,8 1 0 0,-7 3 0 0,7-3 0 15,-8 2 0-15,2 5 0 0,-2 0 0 16,-5-1 0-16,-1 5 0 0,1-2 0 0,0 5 0 16,-7 0 0-16,0 0 0 0,6-2 0 15,-6 2 0-15,-6 0 0 0,6 0-105 16,-7 0-629-16,0-5-96 0,1 5-109 15,6-3-82-15,-7-2 74 0,1 2 141 0,6 0 67 16,0-1 105-16,0-3 129 0,-6 4 148 16,6-2 174-16,0 1 198 0,0-3 183 15,0 4 132-15,-7-1 106 0,0 1 71 16,7-1 32-16,-6 0-14 0,0 4-31 16,-2 0-9-16,2 0 95 0,0 0 30 15,6 4 6-15,-7-4 25 0,1 4 34 16,-1-1-14-16,7 1-173 0,-6-1-488 0,6 1 0 15,0-1 0-15,0 1 0 0,6-4 0 16,-6 5 0-16,7-2 0 0,6-3 0 16,-7 0 0-16,8 0 0 0,-2 0 0 0,2 0 0 15,5 0 0-15,1 0 0 0,-8-3 0 16,2 3 0-16,5-5 0 0,-12 5 0 16,6 0 0-16,-7 5 0 0,0-2 0 0,2 0 0 15,-8 5 0-15,0-2 0 0,0 7 0 16,0-3 0-16,-8 5 0 0,8-1 0 0,-6 1 0 15,6-4 0-15,-6 4-1264 0,-1-4-271 16,1-4-75-16,-1 0 326 0,1-7 154 16,-1 0 348-16,1-7 367 0</inkml:trace>
  <inkml:trace contextRef="#ctx0" brushRef="#br0" timeOffset="76361.57">10973 15789 128 0,'-26'0'251'0,"7"0"39"16,-7 0 41-16,0 0-14 0,0-3-55 16,7-4 23-16,-8 2 44 0,1-3 44 15,6 5 43-15,1-4 29 0,0 0 47 16,6-1 94-16,-1 4-41 0,8 1-82 0,6-1-89 16,6 4-96-16,14-3-103 0,6 3-99 15,13 0-51-15,20 0 24 0,0-4 31 16,18 1 18-16,8-5 19 0,6 1 19 15,13-8 14-15,7 4-10 0,7-3-6 16,5-1 16-16,1-4 7 0,0 4 3 16,0 5 6-16,-1-5-37 0,1 4-45 0,0-3-84 15,0 3 0-15,-7-1 0 0,-7 2 0 16,-5-1 0-16,-8 0 0 0,-12-1 0 16,-13 6 0-16,-7-5 0 0,-19 0 0 0,-1-1-88 15,-13 1-108-15,-5 0-69 0,-7 1-102 16,-8-5-95-16,-6 4-51 0,-6 0-36 15,-6-4-17-15,0-2 19 0,-8 2 72 16,-11-7 142-16,-1 7 108 0,-7-4 86 16,-6 5 94-16,0-1 96 0,0 0 82 15,0 5 89-15,-1-1 113 0,14 3 115 0,7 1 18 16,6 4-38-16,0-2-57 16,13 5-44-16,6 5-50 0,14 5-59 0,6 1 11 15,13 4 42-15,6 3 54 0,8 1 16 16,-1 2-37-16,7 5-306 0,0 4 0 15,-8-1 0-15,1 4 0 0,-13-1 0 16,-6 2 0-16,-7-1 0 0,-13 0 0 0,0-1 0 16,-13-2 0-16,-6-1 0 0,-8 5 0 15,-5-2 0-15,-7 0 0 0,0 5 0 0,-13 0 0 16,7 4 0-16,-8 3-586 0,1 0-797 16,6-1-161-16,15-2 176 0,-2-9 224 0,6-2 181 15,14-12 258-15,0-4 331 16</inkml:trace>
  <inkml:trace contextRef="#ctx0" brushRef="#br0" timeOffset="90241.66">4630 14225 223 0,'-19'-22'448'0,"-1"-4"117"15,0-7 94-15,7-3 77 0,1-4-124 16,5-1-78-16,0 1 15 0,1 6-7 0,0 5-35 15,6 7-46-15,-7 4-59 16,7 7-59-16,7 4-72 0,-7 10-41 0,6 8-20 16,0 8-10-16,8 10 8 0,-8 4 0 15,7 8 4-15,-7 9-141 0,8 6-71 16,-8 6 0-16,0 8 0 0,2 6 0 0,-8 9 0 16,6-1 0-16,-6 3 0 0,0 2 0 15,0-1 0-15,-6-4 0 0,6-4 0 0,-8 1 0 16,2 4 0-16,6-5 0 0,-6 1 0 15,6-5 0-15,0 6 0 0,-7-9 0 0,14-1 0 16,-7-9 0-16,6-4 0 0,0-4 0 16,-6-4 0-16,8-7 0 0,-2-4 0 15,0-3 0-15,0-5 0 0,1-5 0 0,-7-5 0 16,7-8 0-16,-7-7 0 0,0-7-290 16,0-7-1056-16,-7-15-193 0,7-14 82 15,0-12 265-15,0-10 167 0,0-5 267 16,0-7 343-16</inkml:trace>
  <inkml:trace contextRef="#ctx0" brushRef="#br0" timeOffset="90685.67">4539 14071 35 0,'-19'-30'510'0,"-1"-2"136"0,0-1 104 16,1 0 82-16,5 6 61 0,2 7-228 16,-1 4-111-16,0 9-153 0,-6 7-117 0,-1 7-74 15,-7 15-15-15,1 4 11 0,-6 7 40 16,6 3 59-16,-7-2 45 0,7-1 20 16,1 0-22-16,5-4-32 0,0-8-241 15,1 2-75-15,5-9 0 0,2-2 0 16,-2-1 0-16,8-8 0 0,-7-3 0 0,7-3 0 15,-1-5 0-15,0-7 0 0,7-3 0 0,7-7 0 16,0-5 0-16,12 2 0 0,1-9 0 16,12 0 0-16,7 4 0 0,0 4 0 15,13-2 0-15,1 11 0 0,5 4 0 0,-6 9 0 16,7 3 0-16,-1 8 0 0,1 7 0 16,-7 7 0-16,7 4 0 0,-8 4 0 15,2 0 0-15,-1 3 0 0,-7 0 0 0,2 1 0 16,-2-1 0-16,1 0 0 0,-7 1 0 15,6-1 0-15,-6 0 0 0,0-3-649 16,-6 0-657-16,-1-1-194 0,1-3 129 16,-7-7 208-16,0-12 164 0,0-3 294 15,7-7 331-15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3:17:29.585"/>
    </inkml:context>
    <inkml:brush xml:id="br0">
      <inkml:brushProperty name="width" value="0.05292" units="cm"/>
      <inkml:brushProperty name="height" value="0.05292" units="cm"/>
      <inkml:brushProperty name="color" value="#FF0000"/>
    </inkml:brush>
  </inkml:definitions>
  <inkml:trace contextRef="#ctx0" brushRef="#br0">4838 15830 134 0,'-12'3'303'16,"-2"-3"35"-16,2 0 21 15,-2 0 2-15,1 0-120 0,7 0-68 0,-8 0-20 16,8 0-8-16,-6 0 20 0,5-3 27 16,0 3 17-16,1-4 12 0,-1 1-1 15,1 3-5-15,6-5-29 0,-7 5-36 16,7-3-36-16,7 3-30 0,-7 0-20 15,6-4 2-15,7 4 2 0,1 0 12 0,4 0 31 16,2 0 44-16,7 0 51 0,5-3 47 16,1 3 53-16,5 0 42 0,9-4 15 15,-2 4-14-15,7-4-35 0,7 4-43 16,-1 0-56-16,1-3-60 0,6 3-47 16,0 0-20-16,0 0 12 0,7 3 18 0,0-3 11 15,5 0 17-15,-5 0 18 0,6 0-113 16,7 0-51-16,-7 0 0 0,1 0 0 15,5 0 0-15,-12 0 0 0,13-3 0 0,-8 3 0 16,2-4 0-16,5 0 0 0,1 4 0 16,0-8 0-16,6 6 0 0,-6-6 0 15,-1 3 0-15,1-1 0 0,0 2 0 0,-1 0 0 16,0 1 0-16,1-5 0 0,0 4 0 16,-7 1 0-16,0-4 0 0,-13 3 0 0,7 4 0 15,-13-3 0-15,-1-1 0 0,-5 0 0 16,-1 1 0-16,-13-1 0 0,6 1 0 15,-13-1 0-15,8-1 0 0,-7 2 0 16,-7 0 0-16,-7-1 0 0,1 0 0 16,-8 4 0-16,2-3 0 0,-8 3 0 0,1-3 0 15,-7-2 0-15,0 2 0 0,-7-1 0 16,1-1 0-16,-8 3 0 0,-5 2 0 0,0-4 0 16,-1 1 0-16,1-1-250 0,-7 0-526 15,6-4-424-15,7 6-197 0,-1-11 129 0,14-1 155 16,0-1 148-16,8-6 254 15,4-5 331-15</inkml:trace>
  <inkml:trace contextRef="#ctx0" brushRef="#br0" timeOffset="9734.81">4135 17284 345 0,'0'-4'656'16,"-6"4"157"-16,6-3 114 0,-7 6 113 15,7-3 115-15,0 7-98 0,0-2-109 0,7 5-111 16,5-3-424-16,2 4-413 0,6 0 0 16,5 4 0-16,1 0 0 0,7 3 0 0,6 1 0 15,0 2 0-15,6-3 0 0,1 5 0 0,-7-2 0 16,7 2 0-16,-7-1 0 0,-6 3 0 15,-1-6 0-15,-12-2 0 0,-1 2 0 0,-5-1 0 16,-8-6 0-16,-12 2 0 0,-2-3 0 0,2 1 0 16,-13-5 0-16,-1 0 0 0,0-3 0 0,-6-1 0 15,1-3 0-15,-1 0 0 0,-1-3 0 16,8-1 0-16,6-3 0 0,-1 0 0 0,2-5 0 16,5-2 0-16,7-4 0 0,7-5 0 0,-1-6 0 15,8 0 0-15,-2-11 0 0,8-1 0 0,-1 1 0 16,1 0 0-16,-7-5 0 0,0 9 0 15,-7-1 0-15,-6 1 0 0,-6 7 0 0,0 4 0 16,-8 2 0-16,-5 4 0 0,-1 5 0 16,1-1 0-16,-8 8 0 0,2 4 0 0,-1 3 0 15,6 0 0-15,-6 6 0 0,7 2 0 16,-1 6 0-16,0 1 0 0,7 3 0 0,1 2 0 16,-2-3 0-16,8 2-361 0,6-5-1271 15,13-3-149-15,0 0 283 0,13-7 237 0,13-4 343 16,-6-4 431-16</inkml:trace>
  <inkml:trace contextRef="#ctx0" brushRef="#br0" timeOffset="10030.83">4702 17134 117 0,'26'-19'699'0,"-1"5"284"0,-5 3 270 15,0 4 256-15,-7-1 313 0,7 8-409 16,-14 0-1018-16,7 8-395 0,0 2 0 0,-6 5 0 16,-7 0 0-16,6 3 0 0,0 0 0 0,2-3 0 15,4-1 0-15,-6 2 0 0,8-2 0 16,5-7 0-16,1 1 0 0,0-5 0 0,-1-3 0 15,7-3 0-15,-6-5 0 0,6 1 0 16,-13-7 0-16,-1 2 0 0,8-1 0 0,-14-4 0 16,1 7 0-16,6-1 0 0,-6 4 0 0,-1 3 0 15,0 0 0-15,1 12 0 16,6-1 0-16,-7 8 0 0,2 3 0 0,-2 4 0 0,0 4 0 16,-6 3 0-16,13 0 0 0,-6 4 0 15,-1 4 0-15,7-4 0 0,1 0 0 0,-2 0 0 16,1-3 0-16,-6-5 0 0,-1-6 0 0,1-5 0 15,-1 0-1390-15,14-10-410 0,0-4 102 16,12-7 329-16,14-8 322 0,6-7 490 16,7-10 262-16</inkml:trace>
  <inkml:trace contextRef="#ctx0" brushRef="#br0" timeOffset="10196.84">5966 17148 79 0,'26'-22'810'0,"-7"8"358"0,-6 3 192 0,-6 3 323 15,-1 8 218-15,0 5-711 0,-6 5-1190 0,0 5 0 16,-12 7 0-16,-2 0 0 15,1 3 0-15,-7 1 0 0,2-1 0 0,4 1 0 16,1 0 0-16,-7-1 0 0,8 1 0 0,-2-4 0 16,2-3 0-16,-8-5 0 0,7-7-1008 0,7-3-739 15,-1-8-20-15,7-6 385 0,0-9 264 16,0-4 429-16,-7 2 323 0</inkml:trace>
  <inkml:trace contextRef="#ctx0" brushRef="#br0" timeOffset="10368.85">5777 17225 492 0,'-26'-29'788'15,"6"3"294"-15,0 4 231 0,7 0 402 16,1 4-123-16,4 8-383 0,2-2-1209 0,0 5 0 15,12 7 0-15,-6 4 0 0,6-1 0 16,8 9 0-16,-2 2 0 0,2 0 0 0,5 8 0 16,1 0 0-16,6 0 0 0,-7 4 0 15,7 4 0-15,0-5 0 0,-6 4 0 0,7-2 0 16,-9 0 0-16,9-4 0 0,-7 3 0 16,-2-12 0-16,2-6-965 0,13-5-789 0,-1-10-23 15,14-4 386-15,0-11 274 0,12 0 420 16,1-7 326-16</inkml:trace>
  <inkml:trace contextRef="#ctx0" brushRef="#br0" timeOffset="11073.92">6493 17104 528 0,'0'-21'911'0,"0"-1"306"16,0 7 178-16,-6 0 449 0,6 8-237 15,0 3-918-15,6 4-689 0,-6 7 0 0,6 1 0 16,7 6 0-16,-6 5 0 0,6-1 0 16,7 4 0-16,-1 4 0 0,7-1 0 0,0 4 0 15,0 1 0-15,-6 0 0 0,5 2 0 0,1 1 0 16,-6 4 0-16,-1-8 0 0,-5 4 0 15,-1-8 0-15,0 1 0 16,-7-3 0-16,1-9 0 0,-1 0 0 0,-6 1 0 0,0-7 0 0,-6-5 0 16,-7 1 0-16,0-4 0 0,-6 0 0 15,-8-4 0-15,-5 1 0 0,6-5 0 0,-7 2 0 16,1-6 0-16,12-2 0 0,-6 3 0 16,13-8 0-16,0 4 0 0,6-7 0 0,7 0 0 15,7 1 0-15,6-5 0 0,0 0 0 0,6-3 0 16,1 0 0-16,-1 0 0 0,7-1 0 15,-6 0 0-15,-1 1 0 0,1 4 0 0,0 3 0 16,-7 0 0-16,7 4 0 16,-14 0 0-16,0 6 0 0,-6 1 0 0,0 0 0 0,-6 3 0 15,-8 5 0-15,2-4 0 0,-8 7 0 0,1-4 0 16,-7 4 0-16,-1 4 0 0,1-1 0 16,0 4 0-16,-6 1 0 0,6 3 0 15,0 0 0-15,0 1 0 0,6-5 0 0,7 0 0 0,0-3-443 16,13-4-1157-16,13-4-165 0,6-3 335 15,8-5 265-15,5-2 276 0,8-4 327 16,-1-1 369-16,6-3 402 0,-5-3 298 16,-8 3 240-16,-7 4 241 0,2-1 263 0,-8 4 334 15,1 5-185-15,-7 2-226 0,0 4-988 16,-6 4-186-16,-1 7 0 0,0 5 0 0,-6 6 0 16,7 4 0-16,-7 0 0 0,0 4 0 15,0-1 0-15,7 5 0 0,-7-5 0 0,6 1 0 16,1-4 0-16,-1 0 0 0,8-4 0 15,-2-3 0-15,1-4 0 0,0-5 0 0,6-1 0 16,1-10 0-16,0 2 0 0,-1-4 0 16,7-8 0-16,-6 1 0 0,6-1 0 0,-7-3 0 15,1 0 0-15,0 2 0 0,-7 2 0 16,6-1 0-16,-6 8 0 0,1-1 0 0,-8 5 0 16,0 6 0-16,7 2 0 0,-6 9 0 0,-7 1 0 15,7 7 0-15,-7 3 0 0,0 1 0 16,0 3 0-16,-7 4 0 0,7 1 0 0,-7-1 0 15,7-4 0-15,-6 0 0 0,6 4 0 16,-7-7 0-16,7-1 0 0,0-3 0 0,0-4 0 0,0-3 0 16,7-8 0-16,-1-3-1380 0,20-8-428 15,13-6 117-15,7-5 333 0,19-4 302 16,6-6 494-16,14-4 264 16</inkml:trace>
  <inkml:trace contextRef="#ctx0" brushRef="#br0" timeOffset="11242.93">8069 17104 625 0,'26'-21'1104'0,"-13"-1"226"0,-13 3 246 0,6 4 315 15,-12 12-241-15,-1 3-1635 0,1 11-15 16,-14 3 0-16,1 5 0 0,-1 3 0 0,-6 7 0 16,0 0 0-16,-7 2 0 0,7-4 0 15,1 3 0-15,-1-4 0 0,6-1 0 0,0 1 0 16,1 0 0-16,6-9 0 0,-6 3 0 0,5-9 0 16,-5-8-229-16,12-6-1453 0,0-12-148 15,7-3 283-15,14-5 291 0,-8-2 343 0,7-4 428 16</inkml:trace>
  <inkml:trace contextRef="#ctx0" brushRef="#br0" timeOffset="11412.95">7795 17148 146 0,'-6'-33'740'0,"6"1"371"0,0-2 220 0,-6 5 313 0,6 3 249 16,0 5-567-16,0 6-1326 0,0 5 0 0,6 2 0 15,-6 8 0-15,0 3 0 0,6 8 0 16,-6 8 0-16,7 2 0 0,-7 5 0 16,7 3 0-16,-7 5 0 0,0-2 0 0,0 1 0 15,6 0 0-15,-6 4 0 0,0-4 0 0,6-4 0 16,1 0 0-16,-1-7 0 0,1-3 0 15,6-8 0-15,0-4 0 0,13-14-511 16,6-8-1194-16,14-7-137 0,-1-10 418 16,8-5 228-16,-1-3 346 0,-7-5 399 0</inkml:trace>
  <inkml:trace contextRef="#ctx0" brushRef="#br0" timeOffset="11705">8278 17035 326 0,'18'-37'743'0,"2"1"380"16,-7 5 216-16,1 11 361 0,-8 1 69 16,0 8-578-16,-6 7-1191 0,0 8 0 15,-6 3 0-15,0 9 0 0,6-2 0 0,-7 8 0 16,7 0 0-16,0 3 0 15,0-3 0-15,7 4 0 0,5-5 0 0,2 2 0 0,-2-4 0 16,2-5 0-16,5-3 0 0,1 0 0 0,6-11 0 16,0 0 0-16,-1-8 0 0,8-3 0 0,-7-3 0 15,7-4 0-15,-1-1 0 0,1-3 0 16,-14 4 0-16,8 3 0 0,-7 4 0 0,-1 4 0 16,0 0 0-16,-12 7 0 0,5 3 0 15,-4 8 0-15,-2 3 0 0,-6 5 0 0,6 6 0 16,-6 2 0-16,0 5 0 0,0 1 0 0,7 4 0 15,-7 0 0-15,0 3 0 0,0-4 0 16,7 1 0-16,-7 0 0 0,6-4 0 0,-6-8 0 16,6 1 0-16,1-3 0 0,-1-5 0 15,1-4 0-15,0-2 0 0,5-6 0 0,2-6-130 16,5-3-1550-16,7-5-153 0,0-6 264 16,7-1 282-16,-7-3 353 0,0-4 438 0</inkml:trace>
  <inkml:trace contextRef="#ctx0" brushRef="#br0" timeOffset="16252.8">9912 17302 143 0,'0'-7'268'0,"0"-1"-41"16,0 1-107-16,6-4-87 0,7 0-167 15,1 1-92-15,-2-2-32 0</inkml:trace>
  <inkml:trace contextRef="#ctx0" brushRef="#br0" timeOffset="16544.21">9938 17277 179 0,'-20'10'413'0,"-6"-5"111"15,7 1 102-15,-7-2 75 0,0 0-67 16,0-1-41-16,0 5 73 0,-1-5 108 15,15 1 23-15,-2 1 1 0,2-5-33 0,12 0-72 16,6 2-665-16,14-4-28 0,12-3 0 16,7 1 0-16,20-3 0 0,-1-4 0 15,21 1 0-15,5-2 0 0,15-2 0 0,4-1 0 0,7 0 0 16,-5 1 0-16,5 3 0 0,2-4 0 16,-9 4 0-16,-4 0 0 0,-15 4 0 0,-12-1 0 15,-13 5 0-15,-14-1 0 0,-13 0 0 16,-18 4 0-16,-14-3 0 0,-14 3 0 0,-12 0 0 15,-13 3-869-15,-6-3-438 0,-13 4-171 16,-15-4 199-16,-4 4 214 0,-8-1 156 16,-6-3 191-16,-7 3 312 0</inkml:trace>
  <inkml:trace contextRef="#ctx0" brushRef="#br0" timeOffset="16888.24">9684 17174 407 0,'0'-18'630'15,"-7"-4"124"-15,7-4 120 0,0 1 149 16,7 3 114-16,-7 3-81 0,7 4-114 0,-7 5-112 16,0 5-292-16,-7 10-538 0,0 2 0 15,1 11 0-15,-7 4 0 0,-7 7 0 0,-6 4 0 16,0 0 0-16,-6 4 0 0,-7 0 0 0,6-1 0 16,1 1 0-16,-1-8 0 0,1 4 0 0,6-8 0 15,6 1 0-15,-7-8 0 0,15-3 0 16,-1-4 0-16,6-3 0 0,7-5 0 0,14-3 0 15,-2-3 0-15,8 3 0 0,13-4 0 16,5 4 0-16,8 4 0 0,13 4 0 0,-7-1 0 16,6 4 0-16,1 0 0 0,0 4 0 15,-7 2 0-15,7 2 0 0,-14-1 0 0,0 0 0 16,1 4 0-16,-7-3 0 0,-7-1 0 16,1 1 0-16,-7-1 0 0,-6 0 0 0,-1 4 0 15,-5-4 0-15,-2-3 0 0,-4 2 0 0,4-1-248 16,-12-5-1145-16,6-4-217 0,8-4 112 15,-8 2 287-15,7-10 205 0,-7-5 291 16,14-1 335-16</inkml:trace>
  <inkml:trace contextRef="#ctx0" brushRef="#br0" timeOffset="18897.4">8967 18181 106 0,'-12'8'477'0,"-8"-5"115"15,0 1 86-15,-5 0 73 0,5-4-19 0,-6 0-176 16,7 0 4-16,-1 0-27 0,6 0-27 16,2 0-22-16,5 0-39 0,1 0-55 0,-1 0-52 15,14-4-38-15,6 4-11 0,7 0-21 16,-1-4-82-16,13 4-186 0,1-3 0 0,6-1 0 16,0 4 0-16,6-4 0 0,1 2 0 15,-1-3 0-15,2 1 0 0,-9 4 0 0,9-3 0 16,-9 3 0-16,-5 0 0 0,-1 0 0 0,-12 0 0 15,-1 3 0-15,-5-3 0 0,-8 0 0 0,-6 4 0 16,-6-4 0-16,-2 0 0 0,-10 5 0 16,-2-5 0-16,-7 2 0 0,-5 2 0 0,-7-4 0 15,-6 0 0-15,-1 4 0 0,-7-4 0 0,2 3 0 16,-1-3 0-16,-7 4 0 0,7 0 0 16,0 2 0-16,6-1 0 0,7-2 0 0,7 1 0 15,5 0 0-15,1 0 0 0,14-4 0 0,-2 3 0 16,8 1 0-16,6 0 0 0,6-4 0 0,1 3 0 15,12-3 0-15,7 0 0 0,1 0 0 16,12-3 0-16,-1-1 0 0,15 0 0 0,-1-3 0 16,1-4 0-16,4 0 0 0,2 3 0 0,0-3 0 15,-7 0 0-15,1 0 0 0,-2 0 0 16,-5 5 0-16,-7-6 0 0,0 5 0 0,-7 0 0 16,-6 3 0-16,1 0 0 0,-14 1 0 0,0-1 0 15,-1 1 0-15,-4 3 0 0,-8-5 0 0,0 5 0 16,0 5 0-16,-8-5 0 0,8 3-860 15,-6-3-489-15,0 4-147 0,-1-4 217 16,1 0 216-16,-1 0 164 0,1 0 212 0,-1 0 285 16</inkml:trace>
  <inkml:trace contextRef="#ctx0" brushRef="#br0" timeOffset="26388.74">11671 4447 210 0,'19'19'842'0,"0"-1"206"0,-5-11 111 16,-1 0 174-16,-7 4 223 0,0 8-608 15,1 6-392-15,0 8-240 0,-1 8-127 0,0 6-155 16,2 13-34-16,4 1 0 0,-5 9 0 16,6-1 0-16,-7 4 0 0,7 1 0 0,1-4 0 15,-8-1 0-15,7-7 0 0,0 1 0 16,-7-8 0-16,7-4 0 0,1-4 0 15,-8-10 0-15,7 0 0 0,-13-11 0 16,7-8 0-16,-1-3 0 0,0-12 0 0,-6-3 0 16,0-14 0-16,0-8 0 0,-6-8 0 15,6-6 0-15,0-8 0 0,-6-8 0 0,-1-6 0 16,0-9 0-16,1-2 0 0,0 0 0 16,-8-1 0-16,1 1 0 0,1 2 0 15,-2 5 0-15,2 7 0 0,4 3 0 0,-4 9 0 16,5 2 0-16,1 5 0 0,-1 6 0 15,7 1 0-15,0 8 0 0,13-1 0 16,0 3 0-16,7 1 0 0,6-1 0 0,13 2 0 16,0 2 0-16,13 0 0 0,1 1 0 15,12-5 0-15,12 5 0 0,8-2 0 0,19 2 0 16,1 3 0-16,19-7 0 0,12 3 0 16,14-3 0-16,12-1 0 0,14 0 0 15,13-2 0-15,20-1 0 0,-1-3 0 16,26-1 0-16,1 0 0 0,25 1 0 0,1-1 0 15,26 0 0-15,0 0 0 0,18 1 0 16,1 3 0-16,14 0 0 0,-14 0 0 16,13-3 0-16,-7 2 0 0,21-2 0 0,-1 3 0 15,19-4 0-15,2 0 0 0,4 1 0 16,-5 3 0-16,20 0 0 0,-21-1 0 16,20 6 0-16,0-2 0 0,8 1 0 0,-15 3 0 15,14 1 0-15,-7 2 0 0,7-2 0 16,-7 3 0-16,6 1 0 0,-12-2 0 0,13 1 0 15,-13 3 0-15,6 2 0 0,-19-3 0 16,6 2 0-16,-20-3 0 0,8 2 0 16,-14 1 0-16,-6 4 0 0,-20 3 0 15,-6 7 0-15,-28 0 0 0,-17 4 0 0,-27-1 0 0,-20 10 0 16,-19-6 0-16,-13 4 0 0,-20 1 0 16,-6 3 0-16,-20 0 0 0,7 3 0 15,-14 2 0-15,-5 2 0 0,-7 3 0 0,-7 5 0 16,-13-1 0-16,0 5 0 0,-6 7 0 15,-7 6 0-15,-6 1 0 0,-7 7 0 0,0 8 0 16,-12-1 0-16,-8 0 0 16,1 2 0-16,-14-1 0 0,1 3 0 15,-1-4 0-15,-13 1 0 0,7 0 0 0,-6 3 0 0,-1-3 0 16,-5-5 0-16,-2 2 0 0,2-5 0 16,-8-4 0-16,7-3 0 0,-6 0 0 15,-1-3 0-15,-6-9 0 0,0 1 0 0,-6-4-828 16,-7-10-554-16,-6-12-173 0,-15-11 173 15,2-17 169-15,-13-12 221 0,-14-15 458 16,-20-18 250-16</inkml:trace>
  <inkml:trace contextRef="#ctx0" brushRef="#br0" timeOffset="27448.82">19570 2630 73 0,'34'-22'607'15,"-9"-4"149"-15,-5 4 100 0,-8 0 92 16,2 8 192-16,-2-1-127 0,-5 4-220 15,-7 4-146-15,-7-1-107 0,1 5-103 16,-14 3-144-16,8 3-205 0,-8 5-88 0,1 3 0 0,-1 4 0 16,-6 3 0-16,7 4 0 0,-7 3 0 15,-1 5 0-15,8 3 0 0,-8 4 0 16,2 2 0-16,5 9 0 0,0 4 0 0,8-4 0 0,-2-1 0 16,14-3 0-16,-6-4 0 0,12-3 0 15,1-4 0-15,6-8 0 0,1 1 0 16,5-8 0-16,0-3 0 0,14-4 0 15,-7-7 0-15,13-2 0 0,0-4 0 0,13-5 0 16,1-9 0-16,5-2-111 0,0-8-386 16,8-6-244-16,-8-5-310 0,-6-11-244 15,7-6 103-15,-13-1 168 0,-1 0 137 16,-6 3 180-16,1 9 448 0,-8 6 398 0,-7 7 255 16,2 4 191-16,-14 9 181 0,0 5 206 15,-7 2 17-15,-6 2 60 0,7 4-124 16,-14 4-141-16,7 0-149 0,-6 8-219 15,-7 3-306-15,7 7-110 0,-1 1 0 0,0 6 0 16,1 4 0-16,0 5 0 0,6 3 0 16,0 2 0-16,0 1 0 0,0 1 0 0,0-1 0 15,6 0 0-15,-6-3 0 0,6 0 0 0,-6-11 0 16,7 3 0-16,-7-11 0 0,7 0 0 16,-7-2 0-16,6-9 0 0,-6-7-369 0,6-5-197 15,-6-6-117-15,7-3-38 0,-7-12 22 16,0-6 154-16,6-10 222 0,-6-2 270 15,0-6 264-15,-6 2 224 0,6 4 178 16,0 4 81-16,-7 8 9 0,7 1-75 0,-6 6-131 16,6 7-319-16,0 3-178 0,0 4 0 15,0 4 0-15,0 3 0 0,6 8 0 0,1-1 0 16,-1 5 0-16,8 7 0 0,-2-1 0 16,8 4 0-16,-1 5 0 0,-5 3 0 0,12-1 0 15,-7 0 0-15,1 1 0 0,6-1 0 16,0-2 0-16,0-6 0 0,0 2 0 15,0-4 0-15,0-5 0 0,0-1 0 0,-6-9 0 16,5 0 0-16,-5-5 0 0,0-6 0 16,-7 1 0-16,7-1-34 0,-14-8-577 15,0-3-388-15,0 0-292 0,2-3-101 0,4-5 252 16,-5 5 113-16,-1-4 187 0,8 2 297 16,-8 2 255-16</inkml:trace>
  <inkml:trace contextRef="#ctx0" brushRef="#br0" timeOffset="27662.84">20841 2513 260 0,'-6'-22'618'0,"-2"0"167"15,2 4 161-15,0-1 173 0,-8 4 184 16,8 5-203-16,-1-1-215 0,-5 0-193 0,4 3-209 16,8 5-483-16,-6-1 0 0,0 4 0 15,6 7 0-15,0 1 0 0,0 6 0 16,0 4 0-16,0 9 0 0,6 2 0 0,0 4 0 16,2-1 0-16,-2 5 0 0,0 4 0 15,1-1 0-15,-1 0 0 0,1 4 0 0,0-4 0 16,-1 1 0-16,-6-5 0 0,6-3 0 15,-6 0 0-15,8-8-568 0,-2-2-507 16,0-12-271-16,7-8-89 0,7-11 212 16,0-2 133-16,12-9 268 0,1-6 385 0</inkml:trace>
  <inkml:trace contextRef="#ctx0" brushRef="#br0" timeOffset="28093.88">21231 2517 298 0,'-13'-11'822'16,"1"-4"235"-16,-2 0 126 0,1 8 213 0,6 0 86 15,1-1-510-15,6 8-372 0,-6 4-290 16,6 7-239-16,6 3-71 0,-6 5 0 0,6 3 0 16,1 7 0-16,-7 0 0 0,7 5 0 0,-1 6 0 15,-6-4 0-15,6 4 0 16,-6 5 0-16,0-9 0 0,0 4 0 0,0-3 0 0,0 0 0 16,-6-7 0-16,6-2 0 0,-6-2 0 15,-1-8 0-15,7-3-133 0,-7-4-418 16,7-8-359-16,0-9-344 0,7-9-149 15,0-11 262-15,-7-3 92 0,6-8 208 0,-6 0 334 16,-6-7 451-16,-1 4 323 0,0 0 246 16,1 0 215-16,-7 10 200 0,7 5 126 15,-1-1 120-15,0 8-119 0,1 3-183 16,0 1-207-16,6 6-221 0,0 1-299 0,0 0-145 16,6 7 0-16,0 0 0 0,8 2 0 15,-1 3 0-15,6 2 0 0,0 4 0 0,1 3 0 16,6 1 0-16,1 0 0 0,-1-1 0 15,6 5 0-15,-6-1 0 0,6 0 0 0,2 4 0 16,-9 1 0-16,1-5 0 0,7 0 0 16,-7 1 0-16,0-5 0 0,0-3 0 0,0-4 0 15,1-2-453-15,-2-10-372 0,1-6-393 16,0-3-195-16,0-8 195 0,-6-4 139 16,-1-7 170-16,1 1 264 0,-7-2 302 15</inkml:trace>
  <inkml:trace contextRef="#ctx0" brushRef="#br0" timeOffset="28254.9">21824 2553 15 0,'-13'-29'484'0,"0"0"175"0,0 3 155 15,-6 3 142-15,-1 5 141 0,7 4 30 16,-7 2-188-16,8 6-165 0,-2 2-169 16,1 4-167-16,7 4-155 0,-1 7-283 15,0 3 0-15,7 4 0 0,7 5 0 0,0 6 0 16,-1 4 0-16,1 0 0 0,5 4 0 16,-4-1 0-16,4 8 0 0,-6 1 0 0,8 2 0 15,-14-3-395-15,0-1-614 0,0-2-297 16,-7-8-144-16,-6-3 239 0,7-10 65 15,6-3 220-15,6-4 435 0</inkml:trace>
  <inkml:trace contextRef="#ctx0" brushRef="#br0" timeOffset="30369.09">12062 13144 230 0,'-27'0'350'0,"7"-4"67"15,-6-3 58-15,0-4 13 0,1 4-105 16,5 0-49-16,0-1-25 0,1 1-40 16,6 3-42-16,6 1-48 0,1 0-27 15,6 6-15-15,6 0 13 0,1 5 26 0,12-2 18 16,8 2 24-16,11 3-8 0,15-7-22 15,18 3-33-15,8-7-39 0,25 0-3 16,19-3-2-16,14-1 1 0,20-3 36 16,18-4 29-16,14 3 36 0,13-3-4 15,19 0 27-15,1-1 19 0,12-1-19 16,-6-1-3-16,1 2-28 0,-8-3-32 16,-6 0-53-16,-7 5-38 0,-6-5-26 15,-20 4-36-15,-6 3-19 0,-19 1 3 0,-14 0 0 16,-6 4-2-16,-20-1-6 0,-7-3 4 15,-5 3-1-15,-20-1-5 0,-8 3-7 16,-5-3-2-16,-14 2 7 0,-11 0 11 16,-9 3 37-16,-11-4 39 0,-8 0-30 0,-6 0-49 15,-7-3 0-15,-6 0 0 0,-6-4 0 16,0 0 0-16,-1-4 0 0,-6 1 0 16,0-4 0-16,6-1 0 0,-6 1 0 15,7-8 0-15,0 3 0 0,-2-5 0 0,2-2 0 16,6-2 0-16,-6-2 0 0,6-2 0 15,-6-4 0-15,6-1 0 0,-7-7 0 16,7 1 0-16,0-5 0 0,0 1 0 0,-7 1 0 16,7-2 0-16,0-3 0 0,0 4 0 15,0-5 0-15,0 5 0 0,0-1 0 0,0 2 0 16,-6 2 0-16,6 4 0 0,-7-4 0 16,7 9-54-16,-6 2-433 0,0 4-240 15,6 7-389-15,-8 4-205 0,16-4 125 16,-8 4 147-16,6-3 135 0,0-4 182 15,7-1 312-15</inkml:trace>
  <inkml:trace contextRef="#ctx0" brushRef="#br0" timeOffset="31382.18">19258 12075 26 0,'-7'-19'277'16,"1"-3"64"-16,0-4 54 0,6 1 59 15,-8 0-48-15,8-1-44 0,0 3-1 16,0 5 2-16,0-1-18 0,0 9-37 15,0 3-29-15,8 3 12 0,-2 8-18 0,7 3-61 16,-6 7-30-16,5 8-14 0,1 4-40 16,-6 3-28-16,0 8-11 0,-1-1-4 15,0 2 11-15,8 6 15 0,-8-5 30 0,-6 5 24 16,6 1 13-16,1-5 11 16,-1 0 4-16,1 1-8 0,6-5-20 15,-7-2-23-15,2-5-32 0,4-4-24 0,-5 1-17 16,6-8-2-16,6 0 9 0,-5-7 27 15,5 0 44-15,0-4 8 0,8-2 0 16,5-5-15-16,1-5-67 0,-1 2-73 16,13-4 0-16,1-4 0 0,7 0 0 0,12-4 0 15,0 4 0-15,6-7 0 0,0 3 0 16,8 0 0-16,6 1 0 0,0-5 0 16,5 5 0-16,1-1 0 15,1 4 0-15,6 1 0 0,0 2 0 0,-13-3 0 0,5 4 0 16,1 3 0-16,0-3 0 0,-6 2 0 15,0 3 0-15,0-3 0 0,-7 2 0 0,0 3 0 16,-7 0 0-16,1-3 0 0,0 3 0 16,-7-5 0-16,6 2 0 0,-6 3 0 0,-6-4 0 15,6-3 0-15,-6 4 0 0,-7-1 0 16,7-4 0-16,-14 1 0 0,-6 3 0 16,1-3 0-16,-8 0 0 0,1-4 0 0,-7 3 0 15,-7-3 0-15,1 0 0 0,0-1 0 16,-1-1 0-16,-6 1 0 0,0-2 0 0,0-4 0 15,-6-1 0-15,-1 1 0 0,0-4 0 16,-6 0 0-16,7-3 0 0,-7-2 0 16,-7-2 0-16,7 0 0 0,-6-4 0 0,0 1 0 15,6-5 0-15,-7 4 0 0,0-7 0 0,1 6 0 16,6-3 0-16,0 8 0 0,0-3 0 16,6 2 0-16,1 5-270 0,0-1-281 15,-7 0-348-15,6 5-335 0,-6-9-118 16,0 0 248-16,-6-6 91 0,6-12 170 15,0-2 269-15,6-10 269 16</inkml:trace>
  <inkml:trace contextRef="#ctx0" brushRef="#br0" timeOffset="33447.8">25907 16312 99 0,'-45'9'350'0,"-14"-9"91"0,1 0 89 15,-7-4 70-15,6-1-65 0,0 5-117 0,1-3-39 16,5 3-61-16,14 0-54 0,7-3-2 15,6 3-32-15,13 0-41 0,13 0-33 16,6-4 0-16,21 0 3 0,5 1-8 16,20-5-1-16,13 1 3 0,13-4 9 0,20 4-2 15,13-7-20-15,6-1-35 0,7 0 1 16,6 1-3-16,7-2-13 0,-7 2-33 16,-6 2-40-16,-14-2-22 0,-5 7-24 15,-20-4-12-15,-8 4 3 0,-24-4-7 0,-8 3 15 16,-13 2 18-16,-12-2-1 0,-7-1 8 15,1 0-7-15,-14 5-1 0,0-3-24 16,0 2-63-16,-7-2-102 0,7 7-119 16,0 0-163-16,7 5-181 0,12-3-110 15,13 3 1-15,20-2 9 0,13 1 53 16,14-4 106-16,19 0 138 0,19 0 174 0</inkml:trace>
  <inkml:trace contextRef="#ctx0" brushRef="#br0" timeOffset="33880.11">30480 16405 300 0,'-53'7'451'0,"-5"-7"76"0,-1-4 61 16,0 1 54-16,1-1-190 0,-1-4-94 0,14 1-46 16,6 0-27-16,13 0 53 0,0-4 22 15,13 4-13-15,13-1-26 0,6-3-31 16,20 0-1-16,26-1-16 0,13 2-20 15,20 0-16-15,26 2-10 0,6-3-49 0,13 7-36 16,20 0-54-16,13 1-41 0,13 3-67 16,-1-4 12-16,21 8 44 0,-13-4-28 0,-1 3-22 15,-19 1 12-15,-20 0 48 0,-13-1-21 16,-20 1-10-16,-25 0 6 0,-13-1-3 16,-26-3-57-16,-14-3-92 0,-12-5-148 15,-14 5-145-15,-19-5-211 0,-6 5-289 0,-14-1-184 16,-6-3 162-16,-13-1 56 0,-7 1 84 15,1 0 153-15,-14-4 233 0</inkml:trace>
  <inkml:trace contextRef="#ctx0" brushRef="#br0" timeOffset="36350.61">29588 15774 109 0,'0'-3'287'16,"-8"-2"49"-16,8 2 40 0,-6 3 0 15,0-3-59-15,-1-1-52 0,1 0-26 16,-1 1-9-16,-6 3-1 16,7-3-5-16,0 3 4 0,-8 0 8 0,1 0 9 0,0 0 10 15,0 3 61-15,-1-3 29 0,2 3 23 16,-8 1 26-16,7 0 16 0,1 2 2 16,-2-1 42-16,2-2 30 0,-2 2-16 15,1-3-45-15,0 3-258 0,6-2-165 0,1 1 0 16,6 0 0-16,-6-4 0 0,12 3 0 15,0-3 0-15,1 4 0 0,13 0 0 0,0-4 0 16,6 0 0-16,-1 0 0 0,7 0 0 16,8 0 0-16,-1-4 0 0,0 0 0 15,7 4 0-15,-1-3 0 0,1-1 0 0,6 4 0 16,-6-4 0-16,6 1 0 0,0 3 0 16,6-5 0-16,1 3 0 0,0 2 0 15,-1 0 0-15,7 0 0 0,-6 0 0 0,6 0 0 16,-12 0 0-16,5 0 0 0,-6 0 0 15,-6 2 0-15,-7-2 0 0,7 0 0 0,-7 0 0 16,-7 0 0-16,7 0 0 0,-13-2 0 16,7 2 0-16,-7 0 0 0,-6 0 0 15,5 0 0-15,-5 0 0 0,-8 0 0 0,8 0 0 16,-7 2 0-16,-6-2 0 0,6 5 0 0,-7-5 0 16,1 3 0-16,-7-3 0 0,7 0 0 15,-7 0 0-15,0 0 0 0,-7 4 0 16,7-4 0-16,-7 0 0 0,7 0 0 0,-6 0 0 15,-1 0 0-15,7 0 0 0,-6 0 0 16,-1-4 0-16,1 4 0 0,6 0 0 0,-7-3 0 16,1 3 0-16,0-5 0 0,-2 3 0 15,2-3 0-15,0 2 0 0,-1-2 0 0,-6-1 0 16,-6-2 0-16,-1-3-359 0,0 0-1043 16,-5-3-197-16,-8 0 96 0,7-5 237 15,0 1 227-15,6 0 419 0,1 0 290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3:19:13.165"/>
    </inkml:context>
    <inkml:brush xml:id="br0">
      <inkml:brushProperty name="width" value="0.05292" units="cm"/>
      <inkml:brushProperty name="height" value="0.05292" units="cm"/>
      <inkml:brushProperty name="color" value="#FF0000"/>
    </inkml:brush>
  </inkml:definitions>
  <inkml:trace contextRef="#ctx0" brushRef="#br0">24840 8993 21 0,'-14'4'244'0,"2"-4"40"15,-2 0 35-15,1 0 2 0,-6 0-55 16,6 4-58-16,-7-4-31 0,7 0 9 15,-6 0 33-15,-1 3 32 0,7-3 36 16,-7 0 32-16,7 4 34 0,1-4 4 0,5 0 29 16,0 0 33-16,1 0-11 0,0 0-15 15,6 0-24-15,0 0-38 0,0 0-39 16,0 0-35-16,6-4-16 0,7 4 16 16,6 0 25-16,1-3 33 0,6 3 9 15,0-4-219-15,6 0-105 0,8 4 0 0,-1-3 0 16,6 3 0-16,1-3 0 0,7 3 0 0,-8-5 0 15,7 5 0-15,-1 0 0 0,2-3 0 16,-1 3 0-16,-7 0 0 0,8 3 0 16,-1-3 0-16,-7 0 0 0,8 5 0 0,-8-5 0 15,7 3 0-15,-7-3 0 0,8 0 0 16,-7 3 0-16,5-3 0 0,-5 0 0 16,7 0 0-16,-8 0 0 0,0 0 0 15,7 0 0-15,-5-3 0 0,-2 3 0 0,1 0 0 16,-1-3 0-16,7-2 0 0,-7 5 0 15,2-3 0-15,-2 3 0 0,-7-4 0 16,9 4 0-16,-2 0 0 0,-6-4 0 0,0 4 0 16,0-3 0-16,1 3 0 0,-1-4 0 15,0 1 0-15,-1 3 0 0,2-4 0 0,-1 0 0 16,0 1 0-16,-7-1 0 0,7 1 0 16,-5 3 0-16,-2-5 0 0,1 2 0 15,-1-1 0-15,-6 4 0 0,0-3 0 0,0 3 0 16,0 0 0-16,-6 0 0 0,6 0 0 15,-7 0 0-15,7 0 0 0,0 0 0 0,1 0 0 16,-1 0 0-16,6 0 0 0,-7 0 0 16,9 0 0-16,-9 0 0 0,8 0 0 0,-7 0 0 15,6 0 0-15,-5-4 0 0,-1 4 0 16,0 0 0-16,0 0 0 0,-7-4 0 16,7 4 0-16,1 0 0 0,-8-3 0 15,8 3 0-15,-2-4 0 0,-5 0 0 0,6 1 0 16,0-2 0-16,0 3 0 0,0-3 0 15,0 2 0-15,0 3 0 0,0-3 0 16,0-2 0-16,1 2 0 0,-2 3 0 0,-5-4 0 16,6 4 0-16,-6-4 0 0,-1 4 0 15,1 0 0-15,0 0 0 0,-2 0 0 16,-4 0 0-16,5 0 0 0,-5 0 0 0,-2-3 0 16,1 3 0-16,0 0 0 0,-6 0 0 15,6 0 0-15,-6 0 0 0,-1 0 0 0,-6 0 0 16,6 0 0-16,-6 0 0 0,0 0 0 15,6 0 0-15,-6 0 0 0,-6 0 0 16,6 0 0-16,0 0 0 0,-6 0 0 0,6 3 0 16,-6-3 0-16,-1 0 0 0,-6 4 0 15,-7-4-394-15,7 0-900 0,-7 0-221 16,1-4 78-16,-7-2 252 0,6-3 150 0,1 3 270 16,6-5 359-16</inkml:trace>
  <inkml:trace contextRef="#ctx0" brushRef="#br0" timeOffset="2767.22">25732 7242 214 0,'25'-4'449'15,"2"-3"74"-15,-8 0 68 0,0-4 67 16,1 1-123-16,-6-2-108 0,-8-2-46 15,-6-2 28-15,0 2 56 0,-6-4 1 16,-8-4 39-16,-6 0 47 0,-5 4 11 0,-1-5-33 16,-7 1-56-16,-13 0-71 0,8 4-357 15,-15-1-46-15,2 5 0 0,-8 7 0 16,-6 0 0-16,-7 3 0 0,0 4 0 0,1 4 0 16,-8 3 0-16,2 4 0 0,-2 3 0 15,8 1 0-15,-1 3 0 0,7 8 0 16,0 4 0-16,-1-1 0 0,1 8 0 15,7-5 0-15,5 5 0 0,2 0 0 0,5 2 0 16,7-2 0-16,0 4 0 0,7-4 0 16,6 3 0-16,-1-4 0 0,7 1 0 0,1 0 0 15,6-8-234-15,0 1-381 0,0-2-209 16,13-9-206-16,-7-1-190 0,7-6 162 16,0-5 111-16,0-4 118 15,0-3 148-15,-6-3 190 0</inkml:trace>
  <inkml:trace contextRef="#ctx0" brushRef="#br0" timeOffset="3053.25">23993 7535 70 0,'0'-7'586'0,"-13"-8"168"0,6 1 143 0,-6 3 133 16,7 1 230-16,0-2-185 0,-2 4-206 16,-4 1-177-16,12 3-159 0,-13 4-159 15,6 4-323-15,-6 3-51 0,0 4 0 0,0 4 0 16,0 4 0-16,0 2 0 0,-6 2 0 15,5 2 0-15,2-3 0 0,-2 3 0 16,8-2 0-16,-7-2 0 0,6 2 0 0,7-2 0 16,-6-2 0-16,6-1 0 0,0 1 0 15,6-4 0-15,1-5 0 0,-1 1 0 0,7 0 0 16,1-8 0-16,5 2 0 0,7-5 0 16,0-5 0-16,13 2 0 0,7-4 0 15,-1-4 0-15,7 0-336 0,7 0-542 0,0-4-373 16,6-7-173-16,-6 4 194 15,6-8 125-15,-7-3 172 0,1-3 308 16,6-2 292-16</inkml:trace>
  <inkml:trace contextRef="#ctx0" brushRef="#br0" timeOffset="19650.64">28109 9349 311 0,'0'-41'562'16,"0"1"132"-16,-13-7 129 0,6 2 134 16,1 6 2-16,-8-2 47 0,8 5-15 0,-7 6-81 15,0 1-113-15,6 10-616 0,-5 1-181 16,6 7 0-16,-2 8 0 0,8 6 0 15,0 8 0-15,8 15 0 0,-2 8 0 0,13 13 0 16,13 19 0-16,1 15 0 0,19 25 0 16,7 19 0-16,6 20 0 0,7 17 0 0,6 17 0 15,0-3 0-15,-6 7 0 0,5-1 0 16,-4 13 0-16,-8-12 0 0,-7-6 0 16,-5-16 0-16,-8-7 0 0,0-11 0 0,-5-12 0 15,-8-10 0-15,1-15 0 16,-7-10 0-16,-7-13 0 0,1-9 0 0,-7-8 0 15,0-7 0-15,-7-12 0 0,1-3 0 0,-1-11 0 16,1-7 0-16,0-4 0 0,-7-8 0 16,6 2 0-16,-6-13 0 0,0 0 0 15,6-9 0-15,2-6 0 0,-8-6 0 16,0-8 0-16,0-11 0 0,0-3 0 16,-8-7-719-16,-4-9-776 0,5-6-114 0,-13-1 285 15,1-6 199-15,0-4 209 0,-8-7 305 16,8-8 287-16</inkml:trace>
  <inkml:trace contextRef="#ctx0" brushRef="#br0" timeOffset="20373.71">27992 8964 456 0,'6'-7'682'0,"-6"3"146"16,-6-3 128-16,-1 4 123 0,0-2 98 16,1 10-140-16,-1-2-126 0,-5 12-129 15,-2 3-499-15,2 7-283 0,-8 5 0 16,1 7 0-16,-1 3 0 0,0 0 0 15,1 1 0-15,-1-1 0 0,8 0 0 0,-2-4 0 16,8-2 0-16,-8-5 0 0,14-4 0 16,0-6 0-16,0-8 0 0,7-8 0 0,0-10 0 15,5-8 0-15,2-10 0 0,5-12 0 16,1 0 0-16,0-6 0 0,-1-1 0 0,-6-1 0 16,6 6 0-16,-5 2 0 0,5 4 0 15,-6 7 0-15,6 4 0 16,1 7 0-16,0 4 0 0,-1 8 0 0,7 3 0 0,0 7 0 15,0 0 0-15,7 8 0 0,-1 4 0 16,1-1 0-16,-1 0 0 16,7 1 0-16,1 2 0 0,11-3 0 0,-4 5 0 0,5-9-454 15,-1-2-1096-15,8-5-151 0,-6-3 241 16,-1-4 239-16,-7-4 254 0,0-8 434 16,1 2 249-16</inkml:trace>
  <inkml:trace contextRef="#ctx0" brushRef="#br0" timeOffset="43165.31">24814 8953 168 0,'-20'8'318'0,"0"-1"49"15,7 0 63-15,-7-3 17 0,1-1-49 16,6 5-19-16,0-5-9 0,0 1 3 16,0 0-11-16,0-4-22 0,6 3 26 15,1 1-41-15,6-4-36 0,0 4-19 0,6-4-1 16,8 4-10-16,5-1-12 0,1 2-21 15,6-3-17-15,13 2-15 0,-1-4-33 16,8 0-20-16,0 0 26 0,12-4 49 16,1 4 25-16,6-2-8 0,0 2-20 0,7-8-21 15,6 4-171-15,1 0-21 0,5 0 0 16,8-3 0-16,-1 3 0 0,6 1 0 16,1 0 0-16,-1-2 0 0,1 2 0 0,-7-1 0 15,7 0 0-15,0 4 0 0,-8 0 0 16,2 0 0-16,-1 0 0 0,-6 0 0 15,0 0 0-15,0 0 0 0,-8 0 0 0,2 0 0 16,-8 0 0-16,1-3 0 0,0-1 0 16,-1 4 0-16,-6-3 0 0,0 3 0 15,0-4 0-15,-6 4 0 0,0-4 0 0,-7 4 0 16,0 4 0-16,-6-4 0 0,0 0 0 16,-1 0 0-16,-13 4 0 0,1-4 0 0,-1 3 0 15,-6-3 0-15,1 0 0 0,-7 0 0 16,-2 0 0-16,-4 0 0 0,-1 0 0 15,-7 0 0-15,0 0 0 0,2 0 0 16,-2 0 0-16,-6 0 0 0,6 0 0 16,-6 0 0-16,0 0 0 0,0 0 0 0,0 0 0 15,0 0 0-15,0 0 0 0,0 0 0 0,0-3 0 16,-6 3 0-16,0-4 0 0,-2 4-291 16,-4-4-496-16,5 1-244 0,1-4-246 15,-8-1 38-15,8 1 185 0,6-4 112 16,-6 0 190-16,0-4 228 0,-8 0 245 15</inkml:trace>
  <inkml:trace contextRef="#ctx0" brushRef="#br0" timeOffset="53383.16">2911 3135 84 0,'-13'19'477'16,"0"-4"87"-16,-1-5 53 0,14-1 32 15,-6 1-32-15,12-3-241 0,1 1-147 16,6 2-81-16,7-2-49 0,5 3-9 16,8-4-2-16,13 4 12 0,6-4 13 0,6 1 8 15,14-1 12-15,6 0-35 0,13-2 0 16,14 2-7-16,-1-4-12 0,20-3-8 0,-1 5-30 16,15-5 37-16,4 0 6 0,15 0 14 15,-1-5 22-15,14 2 48 0,6 3 63 16,5-5 27-16,9 3-11 0,-1 2 31 15,12-8 23-15,1 4-16 0,0 0-15 16,13-3-20-16,-7 3 21 0,1-3-35 0,0 4-203 16,-2-5-33-16,2 1 0 0,0 0 0 15,-1-5 0-15,-6 5 0 0,-6 0 0 0,-8 3 0 16,1 1 0-16,-7-1 0 0,-13 4 0 16,-5 0 0-16,-2 0 0 0,-12 0 0 0,-7 0 0 15,1 0 0-15,-7 4 0 0,-1-4 0 16,-6 0 0-16,-6 3 0 0,6-3 0 15,-6 0 0-15,-1 4 0 0,-5 0 0 16,-7-1 0-16,-7 1 0 0,-7 3 0 0,-12 1 0 16,-6 2 0-16,-14-3 0 0,-6 1 0 15,-14 3 0-15,-5 0 0 0,-8 1-89 0,-13-5-857 16,-13 4-365-16,2 0-173 0,-8-5 213 16,0-6 140-16,0-6 190 0,0-5 323 15,0-5 290-15</inkml:trace>
  <inkml:trace contextRef="#ctx0" brushRef="#br0" timeOffset="64050.67">14484 12470 543 0,'-27'-4'1023'0,"2"-6"186"16,-1-5 119-16,0 4 371 0,12 8-184 16,2 3-641-16,12 3-874 0,12 11 0 0,14 6 0 15,14 5 0-15,12 8 0 0,20 3 0 16,19 12 0-16,26 7 0 0,14 11 0 16,38 18 0-16,19 8 0 0,33 14 0 0,14 7 0 15,26 8 0-15,6 0 0 0,26 6 0 16,-6 3 0-16,25 5 0 0,-6-2 0 15,13-2 0-15,-13-7 0 0,20 4 0 0,-20-3 0 16,13 3 0-16,-19-7 0 0,0-3 0 0,-26-9 0 16,-8-6 0-16,-31-8 0 0,-8-4 0 15,-31-5 0-15,-13-2 0 0,-34-11 0 16,-12-4 0-16,-27-14 0 0,-11 0 0 16,-22-10 0-16,-4-9 0 0,-22 1 0 0,-12-16 0 15,-19-3 0-15,-20-13-388 0,-13-10-1104 16,-33-13-164-16,-19-18 151 0,-39-27 235 15,-39-18 248-15,-46-32 479 0,-26-15 254 16</inkml:trace>
  <inkml:trace contextRef="#ctx0" brushRef="#br0" timeOffset="64661.73">14262 12447 477 0,'7'-10'775'0,"0"0"181"16,-7 2 163-16,0 4 250 0,0 4-62 16,0 7-327-16,-7 8-270 0,0 4-212 0,1 6-498 15,-7 8 0-15,6 0 0 0,-5 0 0 16,-2 3 0-16,1-2 0 0,1-9 0 16,5 1 0-16,0-5 0 0,1-6 0 0,6-7 0 15,0-8 0-15,0-11 0 0,6-11 0 16,1-4 0-16,0-14 0 0,-1-4 0 0,7-11 0 15,-7-1 0-15,8-2 0 0,-2 8 0 16,2 1 0 0,5 9 0-16,7 4 0 0,0 11 0 0,7-1 0 0,5 10 0 15,9 6 0-15,5 6 0 0,-1 4 0 16,8 7 0-16,0 0 0 0,0 5 0 0,-1 6 0 16,-13-3 0-16,8 3-914 0,-14-3-450 15,7-1-167-15,-7-3 157 0,7-3 137 16,5-4 266-16,14-8 455 0,14 4 242 15</inkml:trace>
  <inkml:trace contextRef="#ctx0" brushRef="#br0" timeOffset="66063.84">21636 15676 109 0,'6'-3'716'0,"6"-9"287"0,-12-2 176 15,7-4 155-15,0-9 305 0,-1 9-481 16,7-4-368-16,-7 3-527 0,14 5-263 16,-7 7 0-16,13 3 0 0,-6 4 0 15,6 8 0-15,0 6 0 0,7 8 0 0,-7 7 0 16,-1 4 0-16,-5 4 0 0,6 7 0 15,-7 3 0-15,1 1 0 0,0 4 0 0,-1-5 0 16,-5 1 0-16,-8-4 0 0,0-8 0 16,-6-2 0-16,-6-9 0 0,-7-3 0 0,6-7 0 15,-12-8 0-15,-1-7 0 16,0-7 0-16,1-8 0 0,-7-12 0 0,0-5 0 16,7-12 0-16,-1-10 0 0,0-13 0 0,1-6 0 15,12-11 0-15,1-7 0 0,6-2 0 16,6 6 0-16,8 3 0 15,5 7 0-15,0 7 0 0,14 11 0 0,-1 8 0 0,1 15 0 16,7 6 0-16,-1 15 0 0,-7 4 0 16,7 15 0-16,-7 7 0 0,1 11 0 15,-13 8 0-15,0 10 0 0,-14 7 0 0,-6 9 0 16,-6 2 0-16,-14-3 0 0,0 4 0 16,-13-2 0-16,1-1 0 0,-1-8 0 15,1-4 0-15,-7-4 0 0,13-3 0 0,0-12 0 16,6 0 0-16,1-6 0 0,5-4 0 15,8 0 0-15,6-4 0 0,6 0 0 0,2-1 0 16,4 2 0-16,8-1 0 0,5 0 0 16,1-1 0-16,7 1 0 0,7 0 0 0,-8-3 0 15,13 4 0-15,1-6 0 0,0-6 0 16,6 4 0-16,-7-8 0 0,8-2 0 0,-1-2 0 16,-1-7 0-16,-5-4 0 0,0 1 0 15,-7-8 0-15,-12-3 0 0,-2 3 0 16,1-7 0-16,-12 8 0 0,-8-4 0 0,0 7 0 15,0-1 0-15,-12 8 0 0,0 1 0 16,0 3 0-16,-8 7 0 0,1 1 0 16,-7 6 0-16,2 5 0 0,-2-1 0 0,0 7 0 15,1 1 0-15,-1 4 0 0,7-1 0 16,0 4 0-16,6 0 0 0,1-4 0 16,6 1 0-16,6 3 0 0,7-4 0 15,1-3 0-15,5-4 0 0,7-3 0 0,0-1 0 16,0-7 0-16,13-4 0 0,-7 1 0 0,15-9 0 15,-9 1 0-15,8-8 0 0,-7 1 0 16,0-4 0-16,-6-3 0 0,-1-1 0 0,-12 1 0 16,-1 3 0-16,1 0 0 0,-8 0 0 15,-4 7 0-15,4-3 0 0,-5 7 0 16,0-1 0-16,-7 6 0 0,6 2 0 0,1 8 0 16,-1-1 0-16,0 9 0 0,1-2 0 15,0 8 0-15,5 4 0 0,-5 7 0 16,6 5 0-16,0 3 0 0,0 2 0 0,6 6 0 15,-5 2 0-15,-1 1 0 0,0 0 0 16,-6 0 0-16,5-5 0 0,-6 1 0 16,8-4 0-16,-8-3 0 0,1-4 0 0,-1-3 0 15,1-5 0-15,0-6 0 0,-7-5 0 0,6-7 0 16,-6 0 0-16,0-7 0 0,0-7 0 16,-6 0 0-16,6-7 0 0,-7-9 0 15,0-3 0-15,1-11 0 0,-1-2 0 16,-5-12 0-16,-2-9 0 0,2-5 0 0,5-9 0 0,-6 1 0 15,6 0 0-15,7 2 0 0,0 6 0 16,7 11 0-16,-1 6 0 0,8 7 0 16,4 9 0-16,2 6 0 0,7 8 0 0,-8 7 0 15,7 8 0-15,0 6 0 0,-6 11 0 16,6 4 0-16,-13 8 0 0,6 7 0 16,-19 0 0-16,0 8 0 0,-6-1 0 0,-7 0 0 15,-14-3 0-15,1-1 0 0,-6-3 0 16,-13 1 0-16,6-14-951 0,-7 0-414 15,13-13-168-15,1-11 167 0,5-4 119 16,8-10 296-16,6-11 445 0,0-7 238 16</inkml:trace>
  <inkml:trace contextRef="#ctx0" brushRef="#br0" timeOffset="67034.92">23530 14983 534 0,'-12'-29'862'0,"-2"4"213"16,1-2 114-16,13 2 283 0,-6 7-206 16,12 6-363-16,1 5-361 0,5 11-262 0,-4 7-212 15,11 7-68-15,-6 8 0 0,0 8 0 16,-7 5 0-16,8 9 0 0,-8 3 0 0,7 5 0 16,-6 2 0-16,5 0 0 0,8 1 0 15,-1-3 0-15,1-6 0 0,6 1 0 16,1-6 0-16,-2-9 0 0,7-7 0 0,8-7 0 15,-1-7 0-15,7-11 0 0,-1-8 0 16,8-7 0-16,-2-11 0 0,1-8 0 0,1-9 0 16,-2-6 0-16,2-2 0 0,-7-4 0 15,-7-1 0-15,-1 5 0 0,-11 3 0 16,-1 7 0-16,-6 8 0 0,-14 4 0 0,0 2 0 16,-6 9 0-16,-6 7 0 0,-8 3 0 15,-12 4 0-15,1 7 0 0,-1 8 0 16,-14-1 0-16,7 8 0 0,-5 3 0 0,5 4 0 15,1 5 0-15,-1-1 0 0,7 0 0 16,6 0 0-16,1 1 0 0,5-9 0 0,8 4 0 16,6-7 0-16,0-4 0 0,6-4 0 15,8-1 0-15,5-7 0 0,14-6 0 16,-7-3 0-16,14-8 0 0,-2-4 0 0,1-7 0 16,0 0 0-16,-6-4 0 0,0 1 0 15,-8-4 0-15,-5 6 0 0,-6 1 0 16,-2 8 0-16,1 3 0 0,-13 3 0 0,7 8 0 15,-14 4 0-15,7 7 0 0,-6 0 0 16,6 4 0-16,0 2 0 0,6-5 0 0,-6 2 0 16,13-3 0-16,0-2 0 0,7-3 0 15,-1-6 0-15,1-3 0 0,6-4 0 16,0-9 0-16,0 2 0 0,0-4 0 0,-6-1 0 16,-1 5 0-16,0-1 0 0,-5 0 0 15,-1 8 0-15,-7 4 0 0,1 3 0 16,-1 3 0-16,1 9 0 0,-1-2 0 0,0 1 0 15,8 0 0-15,-1 0 0 0,0 0 0 16,6-7 0-16,7-1 0 0,-6-6 0 16,6-5 0-16,1-3 0 0,-2-3 0 0,1-8 0 15,0 0 0-15,0 0 0 0,1-4 0 16,-9 7 0-16,9-2 0 0,-7 7 0 0,-8 2 0 16,8 5 0-16,-7 11 0 0,-6 2 0 15,6 13 0-15,-7 10 0 0,-6 12 0 16,6 10 0-16,-6 7 0 0,0 9 0 0,8 2 0 15,-2 1 0-15,6 3 0 0,2 0 0 16,5-4 0-16,7-6 0 0,-6-1 0 0,-7-6 0 16,7-13 0-16,-8-2 0 0,2-9 0 15,-2-10 0-15,-5-3 0 0,-7-8 0 16,7-4 0-16,-7-7 0 0,0-3 0 0,0-6 0 16,-7-4 0-16,-6-1 0 0,0-9-1094 15,-6-6-318-15,-1-12-157 0,7-2 228 16,-7-8 120-16,8-5 377 0,-2-3 370 15</inkml:trace>
  <inkml:trace contextRef="#ctx0" brushRef="#br0" timeOffset="68027">26357 14924 369 0,'-6'-14'729'0,"-2"-5"272"16,2 1 146-16,0 0 197 0,6 3 2 0,0 4-339 15,6 8-299-15,0 3-338 0,8 7-200 16,-8 12-170-16,7 6 0 0,1 5 0 16,-2 6 0-16,2 4 0 0,-8 4 0 15,7 8 0-15,-6-1 0 0,6 4 0 0,-7-4 0 16,0-3 0-16,1-5 0 0,0-2 0 16,-7-11 0-16,0-9 0 0,0-10 0 0,-7-4 0 15,0-10 0-15,1-12 0 0,0-3 0 16,-7-11 0-16,-1-11 0 0,8-8 0 0,0-3 0 15,6-8 0-15,0-3 0 0,6-9 0 16,0 6 0-16,14-1 0 0,-7 3 0 16,13 13 0-16,0 2 0 0,0 11 0 0,1 8 0 15,5 11 0-15,-7 7 0 0,9 7 0 16,-9 12 0-16,-5 2 0 0,0 12 0 0,-7 4 0 16,-13 3 0-16,0 5 0 15,-13 5 0-15,-1-2 0 0,-5 4 0 0,0-4 0 16,-1-2 0-16,1-1 0 0,-1-5 0 15,13 0 0-15,1-6 0 0,6 2 0 0,6-6 0 16,7-2 0-16,1-2 0 0,12-4 0 16,-1-4 0-16,1-3 0 0,7 0 0 0,-7-1 0 15,7-3 0-15,-7 8 0 0,0-5 0 16,-6 5 0-16,-1 3 0 0,1 0 0 16,-8 0 0-16,-5 3 0 0,0 5 0 15,-14-1 0-15,7 0 0 0,-13 5 0 0,0-1 0 16,0-1 0-16,-13-3 0 0,7 5 0 15,-14-5 0-15,7-4 0 0,-7 0 0 0,1 3 0 16,6-7 0-16,0 0 0 0,6-1 0 16,1-6 0-16,-1 1 0 0,13-4 0 0,-6-7-211 15,13-8-753-15,0-4-340 0,7-10-182 16,12-8 208-16,7-7 134 0,7-4 227 16,6-3 360-16,7 8 350 0,-7 2 391 15,-1 4 289-15,2 8 208 0,-7 4 185 16,-7 6 210-16,-1 8 141 0,1 8-97 15,-12 3-232-15,5 7-189 0,-12 4-193 16,-1 7-247-16,1 4-160 0,-7 4-99 0,6 3 0 16,-6-3 0-16,0 3 0 0,6-6 0 15,2-2 0-15,-2-6 0 0,6-1 0 0,2-6 0 16,-1-8 0-16,7-4 0 0,-1-7 0 16,0-7 0-16,1-4 0 0,7-4 0 15,-9-3 0-15,9-1 0 0,-7 1 0 16,5 0 0-16,-5 4 0 0,0 6 0 0,-8 4 0 15,8 7 0-15,-7 5 0 0,0 3 0 16,0 8 0-16,-1 3 0 0,-4 7 0 0,4 0 0 16,-5 4 0-16,-7 7 0 0,7 1 0 15,-7 0 0-15,0-5 0 0,0 0 0 16,0-2 0-16,0-5 0 0,0-7 0 0,0-8-594 16,-7-3-565-16,7-11-244 0,0-7-32 15,0-8 213-15,7-3 139 0,-1-5 335 16,1-5 351-16</inkml:trace>
  <inkml:trace contextRef="#ctx0" brushRef="#br0" timeOffset="68253.02">27490 14881 61 0,'0'-73'473'0,"-7"-1"166"0,1-2 184 16,6 5 223-16,0 6 119 0,6 7 35 0,1 2-197 15,12 12-183-15,-5 11-214 0,12 7-276 16,-7 12-305-16,14 6-25 0,-7 12 0 16,6 11 0-16,1 7 0 0,-7 15 0 15,7 6 0-15,-1 17 0 0,1 5 0 0,-7 8 0 16,0 8 0-16,0-4 0 0,0 3 0 15,-7 4 0-15,1-3 0 0,-1 0 0 0,-5-5 0 16,-2-2 0-16,2-4 0 0,-2-8 0 16,2-11 0-16,-8-8 0 0,7-6 0 15,-7-10-33-15,2-13-910 0,-2-6-347 16,0-13-188-16,1-9 133 0,-7 0 137 16,6-8 226-16,-6-5 414 0,-6-5 266 15</inkml:trace>
  <inkml:trace contextRef="#ctx0" brushRef="#br0" timeOffset="68515.05">28012 15188 46 0,'-34'-44'525'15,"9"-7"178"-15,-15-4 216 0,15-7 192 16,-9-4 205-16,15-4-124 0,0-6-234 16,19-1-205-16,0-1-263 0,19 5-312 15,14 3-178-15,6 12 0 0,7 7 0 0,13 8 0 16,-8 9 0-16,8 12 0 0,-7 7 0 16,1 15 0-16,-8 4 0 0,0 11 0 0,-5 6 0 15,-2 12 0-15,-5 8 0 0,-1 10 0 16,1 12 0-16,-7 2 0 0,0 5 0 15,1 7 0-15,-1 0 0 0,-7 0 0 0,1-1 0 16,-2 2 0-16,-4-1 0 0,6-4 0 16,-14-3 0-16,13-8 0 0,-12-3 0 15,6-12 0-15,0-3 0 0,0-11 0 0,-6-7 0 16,-7-15-913-16,6-8-404 0,-6-10-177 16,-6-8 128-16,6-7 130 0,-7 0 221 15,1 0 476-15,-8-7 252 0</inkml:trace>
  <inkml:trace contextRef="#ctx0" brushRef="#br0" timeOffset="68793.07">28513 15137 98 0,'-33'-33'680'0,"1"0"250"16,12-4 192-16,7 0 115 0,20-2 362 0,5 2-460 15,8 0-339-15,13 5-307 0,5 2-400 16,9 1-93-16,4 7 0 0,1 3 0 16,1 8 0-16,-2 4 0 0,-5 3 0 0,-7 4 0 15,-13 4 0-15,7 3 0 0,-7 8 0 16,-6 0 0-16,-1 7 0 0,-6 0 0 15,0 3 0-15,1 1 0 0,-8 4 0 0,7-2 0 16,0-2 0-16,-7 0 0 0,7-5 0 16,7 2 0-16,-7-5 0 0,6-2 0 0,1-2 0 15,-1-7 0-15,7 1 0 0,1-5 0 16,5-6 0-16,1-1 0 0,-1-7 0 16,1-3 0-16,-1-2 0 0,-12-2-184 15,-1-5-590-15,-5-2-418 0,-8 3-236 0,-12-4 129 16,-1 4 188-16,-13 1 145 0,-6 2 256 15,0 4 322-15</inkml:trace>
  <inkml:trace contextRef="#ctx0" brushRef="#br0" timeOffset="69002.09">28981 14793 108 0,'-19'-7'496'16,"6"3"138"-16,7-7 115 0,-1 4 119 16,14-1 39-16,-1-3 83 0,7 7-62 15,6-3-118-15,1 3-113 0,-1 4-136 0,8 4-161 16,-1 1-357-16,0 5-43 0,-7 5 0 15,1 0 0-15,-7 3 0 0,-6 3 0 16,-1 1 0-16,0 4 0 0,-12-1 0 0,6-3 0 16,-13 4 0-16,6-4 0 0,-6 0 0 15,0-3 0-15,-6-9-219 0,-1-2-795 16,1-8-304-16,6-4-166 0,6-10 206 16,7-1 101-16,7-4 239 0,12 1 439 15</inkml:trace>
  <inkml:trace contextRef="#ctx0" brushRef="#br0" timeOffset="69296.11">29359 14708 31 0,'26'-15'599'0,"0"1"212"0,1 3 200 0,-1 4 145 16,0 11 273-16,-1-1-273 0,1 8-318 15,1 7-232-15,-7 1-233 0,-2 4-192 0,-4 4-181 16,-1 0 0-16,-7 6 0 16,-6-4 0-16,0 0 0 0,-6 0 0 0,6-3 0 15,-13-4 0-15,7-3 0 0,-8-5 0 0,8-6 0 16,-8-1 0-16,2-7 0 0,5-4 0 15,-6-4 0-15,6-6 0 0,1-4 0 16,0 0 0-16,6-8 0 0,6-4 0 0,7 1 0 16,7-7 0-16,0-1 0 0,6-3 0 15,-1-1 0-15,7 1 0 0,2 4 0 16,-2-1 0-16,1 8 0 0,-1 3 0 0,-5 8 0 16,-2 4 0-16,1 5 0 0,-6 6-355 15,0 3-669-15,-8 0-288 0,8 3-151 16,6 9 221-16,0-1 66 0,0 7 276 15,7 0 422-15</inkml:trace>
  <inkml:trace contextRef="#ctx0" brushRef="#br0" timeOffset="69418.12">30167 14665 107 0,'13'22'699'16,"-7"-7"276"-16,8-5 155 0,-8-3 112 15,7 1 331-15,0-1-452 0,-6-2-388 16,5-3-331-16,-4 2-193 0,-8-4-209 16,6 4 0-16,-12-4-436 0,-2-4-599 0,-4 0-283 15,-2-3-140-15,1-4 219 0,1 0 69 16,-14 1 310-16,6-5 403 15</inkml:trace>
  <inkml:trace contextRef="#ctx0" brushRef="#br0" timeOffset="71695.22">25341 17251 326 0,'6'-11'631'0,"1"-4"153"0,-7-4 134 16,0-2 155-16,0-2 182 0,0 2-114 15,-7-1-147-15,7 1-144 0,-6 2-631 0,0 1-219 16,-2-1 0-16,2 8 0 0,0-3 0 16,6 6 0-16,-6-3 0 0,6 4 0 0,0 3 0 15,0-3 0-15,0 3 0 0,0 4 0 16,0 0 0-16,6 0 0 0,-6 4 0 0,0 3 0 15,6 0 0-15,-6 8 0 0,0 3 0 16,6 4 0-16,2 4 0 0,-8 3 0 0,12 4 0 16,-5 0 0-16,6 3 0 0,0 1 0 15,0-3 0-15,6 2 0 0,-5 1 0 0,-1 0 0 16,-1-1 0-16,2 1 0 0,-8 3 0 0,0-3 0 16,-6-4 0-16,-6-1 0 0,-7-3-584 15,6 1-650-15,-5-8-129 0,-1-3 119 0,-1-1 408 16,2-7 288-16,-2 0 310 0,8-4 297 15,0-2 249-15,-1-3 181 0,0 2 111 16,1 0 132-16,-1-4 179 0,7 0 51 0,-6-4-40 16,6 4-92-16,0-4-596 0,0 2-234 15,0-3 0-15,0-2 0 0,6-1 0 0,7-3 0 16,-6 5 0-16,12-9 0 0,1 4 0 0,0-7 0 16,5-1 0-16,1 1 0 0,7-12 0 0,-1 1 0 15,1-4 0-15,7-7-440 0,-1-4-919 16,-7-4-211-16,7-3 156 0,-7 3 255 15,1 4 379-15,-7 4 444 0,-6 3 453 16,-14 1 344-16,1 6 259 0,0 5 214 0,-7 7 94 16,0 3 120-16,-7 1-87 0,0 6-123 15,7 4-287-15,-6 8-651 0,0 4 0 16,-2 2 0-16,2 9 0 0,0 2 0 0,-1 9 0 16,7-5 0-16,0 8 0 0,0 4 0 15,0-4 0-15,7 0 0 0,5 3 0 0,-4-6 0 16,11 2 0-16,0-2 0 0,1-4 0 0,-1-4 0 15,1-1 0-15,-1-9 0 0,7-2 0 16,-6-10 0-16,0-3 0 0,5-8 0 0,-5-3 0 16,0-9 0-16,6-6 0 0,-13 0 0 15,7-8 0-15,-14 0 0 0,0-7 0 0,-6 0 0 16,-6-3 0-16,-7-1 0 0,-6 4 0 16,-1 4 0-16,-7 7 0 0,-11 7 0 0,5 5 0 15,-6 10 0-15,0 3 0 0,6 11 0 16,1 5 0-16,13 3 0 0,-1 4 0 0,13 3 0 15,1-3-939-15,12 4-608 0,1-5-141 16,5-3 365-16,15-4 172 0,-1 0 287 0,20-2 405 16</inkml:trace>
  <inkml:trace contextRef="#ctx0" brushRef="#br0" timeOffset="72009.25">26286 17046 112 0,'39'-19'723'0,"-7"1"270"16,1 0 210-16,-15-5 194 0,2 9 318 15,-6 0-470-15,-8 3-442 0,1 3-803 0,-7 8 0 16,-7 8 0-16,-6 3 0 0,0 11 0 15,-1 3 0-15,2 0 0 0,6 9 0 16,-8-1 0-16,14 0 0 0,0 3 0 0,0-5 0 16,14 1 0-16,-2-3 0 0,2 0 0 0,12-6 0 15,-7-2 0-15,7-3 0 0,0 1 0 0,7-8 0 16,-7-4 0-16,6-7 0 0,1 0 0 16,0-7 0-16,-1-4 0 0,1-8 0 15,-7-3 0-15,0-3 0 0,-7-4 0 0,-6-4 0 16,-6-8 0-16,-7 1 0 0,-7-3 0 0,-6 1 0 15,-6-2 0-15,-7 0 0 0,-7 5 0 16,-6 5 0-16,0 9 0 0,0 3 0 0,0 11 0 16,0 4 0-16,6 7 0 0,7 7 0 15,7 8 0-15,6 0 0 0,-1-1 0 0,8 0-196 16,6 2-1089-16,0-6-233 0,6 0-29 16,8 2 288-16,5-7 162 0,7-5 352 15,13 0 349-15</inkml:trace>
  <inkml:trace contextRef="#ctx0" brushRef="#br0" timeOffset="72348.28">27197 16844 428 0,'20'-11'943'0,"-1"-4"233"15,-6 1 125-15,-6 3 371 0,-1-1-97 0,-6 2-538 16,-6 7-978-16,-7 3-59 0,-1 3 0 16,-4 5 0-16,-2 6 0 0,0 8 0 15,1 4 0-15,-1 0 0 0,7 6 0 0,0-2 0 16,6 3 0-16,7-1 0 0,0-2 0 0,7 2 0 15,-1-5 0-15,8 2 0 0,-2-7 0 16,8 0 0-16,6-8 0 0,7 1 0 0,-1-4 0 16,1-3 0-16,12-8 0 0,-5-5 0 0,-1-6 0 15,-7-3 0-15,1-8 0 0,-1-4 0 16,-12-2 0-16,-1-6 0 0,1-3 0 0,-14-3 0 16,-6-4 0-16,-6-4 0 0,-1 5 0 15,-12-5 0-15,-8 7 0 0,-5 9 0 16,-1-1 0-16,-5 11 0 0,-9 7 0 0,9 12 0 15,-1 3 0-15,-7 7 0 0,13 8 0 16,1 3 0-16,-7 7 0 0,13 1-188 16,-7-1-1109-16,7 5-223 0,0-1-26 0,7-3 290 15,-7-4 161-15,12 1 350 0,8-9 349 16</inkml:trace>
  <inkml:trace contextRef="#ctx0" brushRef="#br0" timeOffset="96771.33">14061 8671 151 0,'6'4'536'16,"7"-4"103"-16,-7 0 73 0,2 3 69 15,-8 5-27-15,6 3-186 0,0 4-52 0,-6 3-66 16,0 3-2-16,0 2 8 0,0-4-1 16,0 2 39-16,0-3 27 0,-6-3-16 15,6 0-300-15,0-8-205 0,-6 0 0 16,6-3 0-16,-8-8 0 0,8-6 0 0,-6-9 0 16,0-7 0-16,6-7 0 0,-7-6 0 15,7-6 0-15,0-6 0 0,0 3 0 16,7 0 0-16,-7 4 0 0,12 5 0 15,-4 6 0-15,-2 3 0 0,7 8 0 0,0 4 0 16,0 3 0-16,0 8 0 0,6 7 0 16,1 0 0-16,-1 4 0 0,7 3 0 0,-6 4 0 15,6 0 0-15,1-4 0 0,-9 4 0 16,9 0 0-16,-7-7 0 0,-2 3 0 16,2-7 0-16,0 0 0 0,-1 0 0 0,-5-4 0 15,-2 1 0-15,2-5 0 0,-8-2 0 16,1 2 0-16,-1-3 0 0,0 1 0 15,-6-2 0-15,8-2 0 0,-8-2 0 0,0-2 0 16,0 0 0-16,0-4 0 0,6 1 0 16,-6-5 0-16,6-4 0 0,-6 0 0 15,6-2 0-15,1 3 0 0,-7-1 0 0,7 1 0 16,-14 7-169-16,0 4-856 16,1 3-334-16,0 4-139 0,0 4 273 0,-8 3 105 15,8 4 208-15,-1-7 357 16,7-1 261-16</inkml:trace>
  <inkml:trace contextRef="#ctx0" brushRef="#br0" timeOffset="97462.47">15526 7301 486 0,'0'-26'833'0,"-6"1"230"16,-1-1 149-16,1 5 295 0,-1-2-136 15,7 4-393-15,0 5-336 0,0 7-543 0,13 3-99 16,-6 11 0-16,5 4 0 0,2 9 0 16,-2 9 0-16,8 3 0 0,-1 5 0 15,-5 2 0-15,6 6 0 0,-1-1 0 0,1-3 0 16,-2-4 0-16,-4-2 0 0,-1-6 0 16,-7-6 0-16,8-6 0 0,-14-5 0 15,0-9-98-15,-7-3-399 0,-6-6-43 16,0-9 41-16,-1-7 75 0,-11-11 121 0,-1-4 150 15,-6-3 124-15,-1-4 121 16,7 0 96-16,-7 4 95 0,1 3 97 0,6 5 60 16,6 2 5-16,1 12-55 0,5-1-65 15,8 8-325-15,6 3 0 0,12 6 0 16,2 2 0-16,5 7 0 0,7-4 0 0,7 8 0 16,7-3 0-16,-2 3 0 0,7 0 0 15,-5-1 0-15,5-2 0 0,1 2 0 16,-7-1 0-16,0-3 0 0,0-2 0 0,-7-4 0 15,1 0 0-15,-13-7 0 0,-7-5-559 16,-13-2-590-16,0-4-259 0,-7-11-29 16,1-5 251-16,-14-6 124 0,7-4 276 15,-7-6 362-15</inkml:trace>
  <inkml:trace contextRef="#ctx0" brushRef="#br0" timeOffset="97623.47">15846 6847 97 0,'-20'-52'500'0,"0"5"204"16,-6 6 206-16,7 9 190 0,-1 2 252 15,0 8-153-15,7 4-225 0,7 7-222 0,0 3-242 16,12 8-417-16,0 8-93 0,7 7 0 15,1 10 0-15,5 5 0 0,0 3 0 16,1 11 0-16,-1 0 0 0,7 3 0 0,-6 5 0 16,6-5 0-16,1 4 0 0,-15-3-475 15,8-4-679-15,-14-4-252 0,7-3-57 16,-13-8 204-16,0-10 137 0,0-5 387 16,7-10 324-16</inkml:trace>
  <inkml:trace contextRef="#ctx0" brushRef="#br0" timeOffset="99606.64">16659 6191 266 0,'0'0'471'0,"7"0"74"16,-7 0 52-16,0 0 48 0,0 3-168 0,0-3-136 15,6 0-87-15,-6 4-43 0,7 1-13 16,-7-2 19-16,7 0-19 0,-7 5-23 16,6-5-22-16,0-3-33 0,-6 3-35 15,6-3-10-15,2-3 34 0,4-4 41 16,-5 0 58-16,-1-5 58 0,1-5 51 15,-7 1 51-15,0-5 34 0,0 3-3 0,-13-5-30 16,6 5-45-16,-13 4-73 0,8-1-251 16,-1 4 0-16,-7 4 0 0,8 3 0 15,-2 8 0-15,2-2 0 0,-2 6 0 16,1 7 0-16,7 4 0 0,6 2 0 0,0 2 0 16,0 5 0-16,6-1 0 0,7 2 0 15,1-4 0-15,4 1 0 0,2-1 0 16,0-3 0-16,5-3 0 0,2-4 0 0,-7-5 0 15,6-5 0-15,0-5 0 0,-7-9 0 16,1-1 0-16,-8-8 0 0,8-8 0 16,-7-3 0-16,0-9 0 0,0-1 0 0,-7-5 0 15,8-8 0-15,-8 0 0 0,1 5 0 16,-1 0 0-16,1 10 0 0,0 4 0 16,-1 8 0-16,0 6 0 0,0 8 0 0,8 8 0 15,-1 3 0-15,0 7 0 0,0 8 0 16,0 3 0-16,0 4 0 0,0 0 0 15,-6 0 0-15,6-4 0 0,-7 4 0 0,1-7 0 16,-1-1 0-16,1-3 0 0,-7-7 0 16,6-4 0-16,-6-7 0 0,6-8 0 15,-6-7 0-15,8-3 0 0,-8-8 0 0,0-4 0 16,-8 0 0-16,8 4 0 16,-12 1 0-16,5 3 0 0,1 6 0 0,-1 9 0 15,7 2 0-15,-6 5 0 0,6 11 0 16,0 3 0-16,6 4 0 0,1 7 0 15,-1-2 0-15,1 5 0 0,5-3 0 0,2 1 0 16,5-1 0-16,-6-3 0 0,6-4 0 16,1-5 0-16,6-9 0 0,-6-4 0 0,-1-8 0 15,7-7 0-15,1-3 0 0,-7-11 0 16,-2-1 0-16,2-4 0 0,-7 1 0 16,-7-4 0-16,2 0 0 0,-8 4 0 0,6 3 0 15,-6 0 0-15,0 4 0 0,0 8 0 16,6 3 0-16,1 4 0 0,0 6 0 15,5 9 0-15,1 6 0 0,13 9 0 0,0 6 0 16,7 7 0-16,-1 8 0 0,1 4 0 16,7 11 0-16,5-1 0 0,-6 8 0 0,-7 0 0 15,8 0 0-15,-15-3 0 0,1-5 0 16,-6-3 0-16,-7-4 0 0,1-7 0 16,-8-10 0-16,-6-2 0 0,0-6 0 15,-6-7 0-15,-1-5 0 0,0-6 0 0,-12-9 0 16,5-6 0-16,-12-8 0 0,1-6 0 15,-8-10 0-15,0-8 0 0,-6-6 0 16,-6-2 0-16,5-4 0 0,1 3 0 0,1 0 0 16,11 4 0-16,1 1 0 0,7 3 0 15,12 6 0-15,1 5 0 0,6 4 0 0,6 5 0 16,8 6 0-16,-2 7 0 16,8 7 0-16,-1 11 0 0,1 4 0 0,0 11 0 15,-8 7 0-15,8 7 0 0,-13 4 0 16,5 4 0-16,-4 0 0 0,-8 2 0 0,0 2 0 15,0-1 0-15,0-8 0 0,0 5 0 16,-8-11 0-16,8 0-114 0,-6-8-772 16,6-7-372-16,6-15-199 0,2-7 132 15,4-14 155-15,2-8 192 0,5-12 367 0,1-2 286 16</inkml:trace>
  <inkml:trace contextRef="#ctx0" brushRef="#br0" timeOffset="99779.65">17779 5202 79 0,'14'-43'567'15,"-8"1"198"-15,-6 13 201 0,6 4 168 0,-6 3 270 16,0 7-261-16,0 4-265 0,0 3-232 15,7 5-241-15,0 10-207 0,-1 5-192 16,7 6-6-16,0 0 0 0,0 8 0 0,0-1 0 16,0 4 0-16,7-3 0 0,-7 0 0 15,7 0 0-15,-8-1 0 0,1-3 0 16,-6-4 0-16,0 1-103 0,-7-11-820 0,-7-6-342 16,-6-4-182-16,0-6 119 0,-7-11 120 15,1-3 190-15,6-7 456 0,0-7 263 16</inkml:trace>
  <inkml:trace contextRef="#ctx0" brushRef="#br0" timeOffset="100607.72">17760 4847 53 0,'-13'-12'546'0,"0"1"103"0,-1 0 54 16,8-4 29-16,0 5 13 0,12-5-399 16,8 1-314-16,-2-5-312 0,8 1-228 15,6-1-119-15,0 5-64 0,0 3 22 16,6 4 106-16,1-1 203 0,-1 8 303 15,-5 4 256-15,-7 0 205 0,-8 3 131 0,8 0 89 16,-7 5 74-16,-6-2-55 0,6 1-81 16,6 7-42-16,-6-3 15 0,7 4-16 15,-1-1-11-15,1 0-34 0,0 0-66 16,-1 0-60-16,-6 1-59 0,0-4-44 16,-1-5-34-16,2 2-49 0,-8-5-30 0,-6-3-12 15,7 0-116-15,-7-8-4 0,-7-3 0 16,1-1 0-16,0-7 0 0,-8-3 0 15,8-4 0-15,-7-4 0 0,6-3 0 16,1 0 0-16,6 0 0 0,0-5 0 0,6 2 0 16,1 2 0-16,-1 1 0 0,7 0 0 15,1 7 0-15,5 0 0 0,-6 0 0 16,6 7 0-16,-5 1-44 0,5-2-56 16,0 2-9-16,1 3 39 0,-7 1 34 0,1 1 22 15,-2 2 16-15,-5 0 23 0,-1 3 26 16,1 1 30-16,-7-1 22 0,0 1 4 15,0-1-103-15,0 4-4 0,-7 0 0 0,1 4 0 16,-1 3 0-16,1 0 0 0,-8 4 0 16,8 4 0-16,0 3 0 0,-1 1 0 15,0 3 0-15,1 3 0 0,6-3 0 0,0 4 0 16,0-1 0-16,0-2 0 0,6-2 0 16,1-3 0-16,0 1 0 0,5-1 0 15,-4-3 0-15,4-4 0 0,1-4 0 16,0-3 0-16,0-4 0 0,1-4 0 0,-2-3 0 15,8-7 0-15,-7-5 0 0,7-2 0 16,-8-9 0-16,8-4 0 0,-7-2 0 16,0-4 0-16,0-4 0 0,1 3 0 0,-8 1 0 15,6 4 0-15,-5 3 0 0,6 3 0 16,-6 8 0-16,5 8 0 0,-4-1 0 16,4 11 0-16,-6 1 0 0,8 6 0 0,-8 5 0 15,1-1 0-15,6 4 0 0,-6-4 0 16,-1 4 0-16,-6-4 0 0,6 0 0 15,-6 1 0-15,6-3 0 0,-6-5 0 0,8-8 0 16,-8-4 0-16,6-2 0 0,0-8 0 16,1-3 0-16,-1-5 0 0,1-3 0 0,0 0 0 15,5 0 0-15,-6 0 0 0,8 5 0 16,-8 1 0-16,8 5 0 0,-8 4 0 16,7 7 0-16,0-1 0 0,0 9 0 0,7 0 0 15,-7 6 0-15,7 0 0 0,-2 9 0 16,2-5 0-16,0 4 0 0,-1 0 0 15,-5 1 0-15,5-2 0 0,-6 0 0 0,6-2 0 16,-5-3 0-16,-8-5-269 0,0 0-608 16,8-13-352-16,-8-1-192 0,13-11 138 15,1-4 112-15,0-4 195 0,6-3 383 16,-1-6 278-16</inkml:trace>
  <inkml:trace contextRef="#ctx0" brushRef="#br0" timeOffset="101133.77">19336 3648 118 0,'6'-32'567'0,"-12"6"176"0,6 0 196 16,-13 4 176-16,6 7 216 0,-5 1-217 0,5 7-229 15,-6 3-205-15,6 4-207 0,1 7-247 16,-7 7-226-16,6 9 0 0,7-2 0 16,-6 8 0-16,6 2 0 0,6-2 0 15,1 0 0-15,0 0 0 0,5-3 0 0,1-3 0 16,7-6 0-16,0-2 0 0,-1-3 0 0,1-9 0 16,6-6 0-16,0-9 0 0,-1-3 0 15,2-11 0-15,5-2 0 0,-6-9 0 16,0-4 0-16,-6 2 0 0,-1-6 0 0,-5 1 0 15,-2-3 0-15,-5 3 0 0,-7 3 0 16,-7 5 0-16,1 3 0 0,-6 3 0 0,-2 5 0 16,1 6 0-16,0 9 0 0,0 2 0 15,0 4 0-15,0 8 0 0,0 7 0 16,6 3 0-16,1 5 0 0,-1 4 0 16,1-2 0-16,12 5 0 0,-6-1 0 0,7-3 0 15,-1 0 0-15,8-3 0 0,5-9 0 16,-6-3 0-16,13-7 0 0,-7-3 0 0,7-8 0 15,1-7 0-15,5-4 0 0,-6-7 0 16,7-5 0-16,-7-1 0 0,-7-2 0 0,7 0 0 16,-12-4 0-16,-2 1 0 0,2-4 0 15,-8 4 0-15,-6 4 0 0,7 2 0 16,-7 6 0-16,0 5 0 0,0 5 0 0,6 6 0 16,-6 6 0-16,6 2 0 0,2 8 0 15,4 2 0-15,1 10 0 0,0-2 0 0,7 0 0 16,-7 5 0-16,7-1 0 0,-1 1 0 15,1-4 0-15,-8-1 0 0,8 1 0 0,-14-5 0 16,8-2 0-16,-8-1 0 0,-6-3 0 16,7 3 0-16,-7-3 0 0,-7 3 0 15,1-4 0-15,-1 6 0 0,0-6 0 0,-5 1-705 16,-2-1-525-16,2-3-220 0,-2-3 40 16,1-4 200-16,7-2 183 0,0-1 343 15,6-5 321-15</inkml:trace>
  <inkml:trace contextRef="#ctx0" brushRef="#br0" timeOffset="101450.8">20489 2128 175 0,'-19'-26'777'0,"-8"-6"249"0,1 6 131 16,0 1 160-16,0 6 258 0,13 8-554 15,0 7-362-15,0 11-304 0,13 12-226 0,0 10-129 16,13 8 0-16,0 3 0 0,6 12 0 16,7 2 0-16,7 5 0 0,7 0 0 0,11-1 0 15,-5 1 0-15,7 0 0 0,4-1 0 16,-4-6 0-16,-1-5-413 0,-7-2-483 15,-5-16-354-15,-1-11-207 0,0-11 234 16,7-14 132-16,-7-15 192 0,6-15 307 16,-6-11 278-16</inkml:trace>
  <inkml:trace contextRef="#ctx0" brushRef="#br0" timeOffset="101963.84">20906 1817 480 0,'0'-44'848'0,"-6"0"243"15,-2 7 130-15,-4 1 301 16,-1 10-159-16,6 0-396 0,0 8-364 0,1 7-507 0,6 0-96 16,0 11 0-16,6 7 0 0,1 8 0 15,6 11 0-15,6 3 0 0,1 4 0 0,6 12 0 16,1-2 0-16,5 8 0 0,13-3 0 15,-5 7 0-15,5-4 0 0,-6-4-353 16,1 2-555-16,-15-2-341 0,1-3-185 0,-12 0 178 16,-8-8 108-16,-6-3 210 0,-6 1 373 15,-2-9 265-15</inkml:trace>
  <inkml:trace contextRef="#ctx0" brushRef="#br0" timeOffset="102742.9">21016 2399 7 0,'-13'-14'499'0,"1"-5"119"0,-2-3 86 0,8-7 78 15,0-4 89-15,12-4-182 0,0-6 6 16,8-2-92-16,5-2-59 0,1 0-65 16,6 3-85-16,6-1-94 0,-6 12-102 15,7 5-36-15,-8 2-40 0,9 8-28 0,-9 6-22 16,1 1-7-16,0 4-8 0,-6 7-15 16,-1 0-17-16,1 7-7 0,-7 0-5 0,0 1-11 15,0 7-17-15,0-4-7 16,0 7 14-16,1-4 5 0,-2-3 3 0,-5 4 0 15,6-8 13-15,-7 1 4 0,1-8-11 16,-1 0-4-16,0-11-7 0,2 0 11 16,-2-11 15-16,-6 4 20 0,0-4 39 0,0-4-77 15,6 3-3-15,-6 5 0 0,0 0 0 16,0 4 0-16,0 3 0 0,7 3 0 0,-1 1 0 16,-6 7 0-16,13 0 0 0,-6 0 0 15,-1 4 0-15,8-1 0 0,-2 1 0 16,8 0 0-16,-7-1 0 0,7-3 0 0,0 0 0 15,-2 0 0-15,2-3 0 0,-1-5 0 16,1 1 0-16,-7 0 0 0,0-4 0 0,0-3 0 16,-6-2 0-16,0-2 0 0,-1 0 0 0,-6-8 0 15,0-3 0-15,0 0 0 0,0-5 0 16,-6-2 0-16,6-4 0 0,-7 3 0 0,0 0 0 16,1 8 0-16,-7 0 0 0,6 7 0 15,0-1 0-15,-5 9 0 0,6-1 0 16,-2 8 0-16,2-1 0 0,6 5 0 0,0-1 0 15,-6 4 0-15,12 4 0 0,-6 4 0 16,6 2 0-16,2 1 0 0,4 5 0 0,1 1 0 16,0 9 0-16,7 0 0 0,-1 3 0 15,7 4 0-15,-6 0 0 0,13 3 0 0,-7 1 0 16,-7-1 0-16,7-2 0 0,-6-2 0 16,-1 2 0-16,1-5 0 0,-8-4 0 0,2-2 0 15,-8-1 0-15,1-5 0 0,-1-2 0 16,-6-4 0-16,0-3 0 0,-6-1 0 0,-1-7 0 15,1 0 0-15,0-7 0 0,-8-1 0 16,2-6 0-16,-2-4 0 0,1-4 0 0,0-8 0 16,0-3 0-16,-7-7 0 0,8-4 0 15,-1-3 0-15,-7-9 0 0,7-3 0 0,0 5 0 16,0 6 0-16,0 0 0 0,6 9 0 16,1 2 0-16,6 11 0 0,0 1 0 0,6 9 0 15,1 7 0-15,-1 1 0 0,8 4 0 16,-2 4 0-16,2 12 0 0,-2 2 0 0,2 4 0 15,5 7 0-15,-13 5 0 0,8-1 0 16,-8 5 0-16,0-2 0 0,1 0 0 0,0 2 0 16,-14-1 0-16,7-7-23 0,-13-4-459 0,7-4-434 15,-8-7-346-15,2-8-171 0,-1-3 249 16,6-11 91-16,0-7 195 0,1-4 336 16,6-11 263-16</inkml:trace>
  <inkml:trace contextRef="#ctx0" brushRef="#br0" timeOffset="103263.95">21843 905 407 0,'-12'-44'702'0,"-8"3"183"0,1 4 177 0,5 12 174 16,8 3 47-16,-7 5-323 0,6 5-225 16,7 4-212-16,0 5-214 0,0 3-220 0,7 3-89 15,0 9 0-15,-1 2 0 0,7 5 0 16,6 6 0-16,1 1 0 0,-1-1 0 0,7 8 0 16,7-3 0-16,-1 3 0 0,1 0 0 0,7-5 0 15,-8-2 0-15,7 0 0 0,0-7 0 16,-7-1 0-16,1-7 0 0,-7-8 0 0,0-3 0 15,-6-7 0-15,-1 0 0 0,-5-4 0 16,-8-4 0-16,0-4 0 0,1-2 0 0,-7-5 0 16,0 1 0-16,-7-1 0 0,1 4 0 0,0 0 0 15,-2 4 0-15,2 3 0 0,0 8 0 16,-7 3 0-16,6 8 0 0,1 3 0 0,-1 8 0 16,1 0 0-16,0 3 0 0,6 1 0 15,0-2 0-15,6 2 0 0,-6-1 0 0,13-3 0 16,0-1 0-16,0-3 0 0,-1-4 0 0,8-2 0 15,0-5 0-15,-1 0 0 0,1-8 0 16,0-3 0-16,-7-3 0 0,6-5 0 0,-6 1 0 16,1-8 0-16,-2-1 0 0,-5 2 0 0,-1-7 0 15,1 2 0-15,-1 1 0 0,-6 0 0 16,0 3 0-16,7 3 0 0,-7 6 0 0,6 2 0 16,0 4 0-16,2 4 0 0,-2 3 0 0,7 4 0 15,-7 0 0-15,7 7 0 0,7 1 0 16,-7 3 0-16,7 3 0 0,-1 0 0 0,-6 3 0 15,6 0 0-15,-5-2 0 0,-2 3 0 16,-5-4 0-16,0 1 0 0,-7 4 0 0,-7-4 0 16,0-1 0-16,1 4 0 0,-14-3 0 15,8 0 0-15,-8 4 0 0,7-9 0 0,-13 0 0 16,0-1-628-16,0-6-487 0,-1-10-256 16,8-8-51-16,0-12 215 0,6 0 132 0,-1-15 291 15,14-5 367-15</inkml:trace>
  <inkml:trace contextRef="#ctx0" brushRef="#br0" timeOffset="103444.96">22514 311 152 0,'13'-55'583'16,"-6"12"135"-16,-1 9 72 0,14 8 48 16,-1 12 15-16,7 14-50 0,7 8-123 15,-1 14-87-15,7 3-36 0,1 15-19 16,-1 7-83-16,0 9-113 0,0 6-114 0,-6 0-167 16,0 8-61-16,-1 0 0 0,-13 3 0 0,1-1 0 15,-14 2 0-15,-6 7 0 0,-6 0 0 16,-14 3 0-16,1 0-191 0,-13-3-568 15,-8-4-412-15,1-4-219 0,0-8 67 16,-1-9 159-16,1-1 164 0,-6-11 300 0,7-7 328 16</inkml:trace>
  <inkml:trace contextRef="#ctx0" brushRef="#br0" timeOffset="114554.38">7124 9733 465 0,'-26'4'625'0,"-7"-4"118"16,8 0 94-16,-1 0 80 0,6 0-154 15,0 0-85-15,14 0-158 0,0 0-118 16,12-4-97-16,8 1-80 0,4-5-57 16,15 1-23-16,7-4-6 0,11 0-11 0,14-3-7 15,1 3-2-15,6-4-23 0,-1 0-31 16,-6 3-30-16,7-2-80 0,-13 1-138 16,-8 1-200-16,2-3-201 0,-15 5-171 15,1-5-143-15,-12 0 27 0,-8 4 187 16,-6-4 162-16,-6 5 200 0,-7-1 218 15,-7 0 205-15,1 0 171 0,-1 3 130 0,-5 4 71 16,-2 2 41-16,2 2 91 0,-2 0-31 16,8 2-69-16,-1 6-70 0,7-1-56 15,0 3-42-15,0 2-24 0,13-1-22 16,-7 3-26-16,2 1-34 0,-2 4-45 16,-6 3-58-16,0-1-93 0,-6 9-35 0,-8-1-15 15,1 1-266-15,-7 3-372 0,8-1-453 16,-8 2-244-16,1-9 28 0,5 1 178 15,-5-4 118-15,6 1 279 0,7-6 350 16</inkml:trace>
  <inkml:trace contextRef="#ctx0" brushRef="#br0" timeOffset="115104.42">7215 10591 31 0,'-32'10'477'0,"-1"-5"157"16,-5-2 134-16,5-3 109 0,1 0 71 15,5 0-81-15,7 0-104 0,8 0-168 16,6-3-154-16,6-4-134 0,12 2-125 0,14-6-97 15,7 0-42-15,19 1-16 0,7-5 5 16,6-4 9-16,13 1 9 0,-6 1-1 16,-1 0-16-16,1 0-21 0,-7 2-31 15,-7 4-21-15,1-3-8 0,-20 7 3 16,1-1 8-16,-14 1 12 0,-7 3 10 16,-6 0 10-16,-6 4 0 0,-7 4 2 0,0 0 0 15,-7 3 2-15,7 1 1 16,-7-1 2-16,7 3 5 0,-6 1-1 0,6 5 0 15,0-6 2-15,0 8-1 0,-7-3 2 16,-5 7-14-16,-2 0-79 0,2 0-152 16,-8 4-249-16,0-5-334 0,7 5-278 15,-7 0 44-15,14-3 68 0,0 2 88 16,-1-4 179-16,14 2 257 0</inkml:trace>
  <inkml:trace contextRef="#ctx0" brushRef="#br0" timeOffset="115518.46">7215 11331 45 0,'-38'22'542'0,"5"-11"171"0,1 3 138 15,-1-6 111-15,7-1 130 0,6-3-87 16,7-4-204-16,13 0-170 0,13-4-141 15,7-3-106-15,12-4-107 0,21-4-74 16,-2-3-47-16,22-4-117 0,-2-4-39 16,0 0 0-16,8 5 0 0,-8-5 0 0,1 0-243 15,0 0-299-15,-7-3-241 0,-13 4-213 16,-7-5-133-16,-12 1 137 16,-7-1 223-16,-20 9 236 0,2-2 290 15,-16 9 271-15,-4-1 240 0,-8 5 194 0,1 2 112 16,-7 8 48-16,6 0 135 0,7 8 8 15,0 2-52-15,6 1-81 0,14 4-87 16,6 3-114-16,0 4-104 0,7 1-221 0,-1-1-106 16,7 3 0-16,-6 4 0 0,0-3 0 15,-8-1 0-15,-6 5-305 0,-6-1-786 0,-6 0-283 16,-14-7-129-16,-5-4 273 16,-1-3 101-16,-7-7 257 0,7-5 409 0</inkml:trace>
  <inkml:trace contextRef="#ctx0" brushRef="#br0" timeOffset="134631.4">21654 16749 468 0,'-18'0'756'0,"-9"-7"113"15,7-8 78-15,1 0 61 0,6-3 27 16,7 7-411-16,12 1-193 0,0 2-93 16,14 1-62-16,13 3-30 0,12 0 2 0,7 1 11 15,20-1-27-15,6 4-31 0,20 0-22 16,13-4-105-16,12 4-74 0,14 0 0 15,25-3 0-15,21-4 0 0,13-1 0 0,11 0 0 16,22-3 0-16,5 1 0 0,13-5 0 16,2-3 0-16,17-4 0 0,1 3 0 15,7-6 0-15,-8 3 0 0,8-7 0 0,-6 3 0 16,5 0 0-16,-13 1 0 0,-5 3 0 16,-15 0 0-16,-5-1 0 0,-20 1 0 0,-6 8 0 15,-27 0 0-15,0-1 0 0,-19 4 0 0,-7 0 0 16,-19-1 0-16,6 5 0 0,-19 0 0 15,0-4 0-15,-7 4 0 0,-7 2 0 16,-11 2 0-16,-8-1 0 0,-13 1 0 0,-13 3 0 16,-7 0 0-16,-12 3 0 0,-13-3 0 15,-1 0 0-15,-13 0-210 0,-5 4-1206 0,-8-4-181 16,-6-4 120-16,0 4 287 0,-6-7 166 16,-8-4 285-16,2-3 346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0-08-23T13:23:34.159"/>
    </inkml:context>
    <inkml:brush xml:id="br0">
      <inkml:brushProperty name="width" value="0.05292" units="cm"/>
      <inkml:brushProperty name="height" value="0.05292" units="cm"/>
      <inkml:brushProperty name="color" value="#FF0000"/>
    </inkml:brush>
  </inkml:definitions>
  <inkml:trace contextRef="#ctx0" brushRef="#br0">9156 6397 178 0,'-51'0'459'0,"-2"-5"89"16,1-2 63-16,7 0 42 0,5 0-110 15,8 3-188-15,6 0-107 0,0 4-85 16,13 4-52-16,0 3-21 0,7 0 13 16,6 4 36-16,6 0 25 0,14 3 23 15,5-2 7-15,15 3-4 0,5-5-25 0,14-3-29 16,6 1-40-16,13-4-43 0,14 0-9 16,5 0 14-16,7-8 16 0,13 4 4 15,7-4 37-15,6-3 61 0,7 2 56 16,6 3 40-16,1-6 41 0,6 1 39 15,-1-1 36-15,8-3 9 0,-7 0-91 0,6 0-306 16,-13 0 0-16,13 0 0 0,-6 1 0 16,0-1 0-16,6-5 0 0,7 6 0 15,6-1 0-15,1-3 0 0,-1-2 0 0,-7 5 0 16,2 1 0-16,-8-1 0 0,-6 3 0 16,-7 1 0-16,-6 0 0 0,6 3 0 15,-12 0 0-15,5 4 0 0,-6 0 0 0,0 0 0 16,1 0 0-16,-7 0 0 0,0 4 0 15,-7-4 0-15,-7 4 0 0,1-1 0 0,-7 1 0 16,-13 0 0-16,1-1 0 0,-1 1 0 16,-6 0 0-16,-14 2 0 0,0-1 0 15,-6-2 0-15,1 1 0 0,-14-1 0 16,0 5 0-16,-7-5 0 0,1 1 0 0,-7-4 0 16,-6 4 0-16,-1-1 0 0,-6-3 0 15,1 0 0-15,-8 0 0 0,-6 0 0 16,1 0 0-16,-2-3 0 0,-5 3 0 0,-1 0 0 15,-6 0 0-15,7-4 0 0,-7 4 0 16,0 0 0-16,0-4 0 0,6 4 0 0,-6 0 0 16,0-3-61-16,7 3-982 0,-7-4-352 15,12 0-120-15,2-6 284 0,5-1 150 16,7-4 194-16,7-8 288 0,13 6 280 16</inkml:trace>
  <inkml:trace contextRef="#ctx0" brushRef="#br0" timeOffset="47218.85">20014 8935 366 0,'-27'3'466'0,"1"-3"80"16,0-3 74-16,0-1 1 0,7 1-112 15,-1-5-80-15,1 5-54 0,-1 3 36 0,6-4-18 16,8 0-44-16,0 4-46 0,0-3-31 16,12 3-19-16,0 0-9 0,8 0 6 15,12 3 24-15,-1-3 31 0,8 0 35 16,0 0 44-16,12 0 26 0,-6 4-339 15,14-4-71-15,-1-4 0 0,13 1 0 0,0-2 0 16,6 3 0-16,2-3 0 0,11 2 0 16,0 0 0-16,1-2 0 0,7 2 0 15,11-1 0-15,-5 0 0 0,13 1 0 0,6 0 0 16,1-1 0-16,12-1 0 0,0 2 0 16,6 0 0-16,8-1 0 0,0 0 0 15,5 1 0-15,-6 3 0 0,13-4 0 0,-6 0 0 16,0 1 0-16,6-1 0 0,-6 0 0 15,0 1 0-15,-7-1 0 0,1 0 0 0,-1 1 0 16,-6-1 0-16,6 0 0 0,-7 4 0 16,8-3 0-16,0 3 0 0,-2 0 0 15,2 3 0-15,-8 1 0 0,8 0 0 0,-8-1 0 16,-5 5 0-16,-1-5 0 0,-6 5 0 16,0-1 0-16,-7 0 0 0,1 1 0 0,-2-5 0 15,-11 5 0-15,-1-1 0 0,1 4 0 16,-8-3 0-16,1-2 0 0,-7 1 0 15,6-2 0-15,-5 2 0 0,-1-3 0 16,-6-1 0-16,6 1 0 0,-7 0 0 0,1-1 0 16,0-3 0-16,-8 4 0 0,2-4 0 15,-8 3 0-15,-6-3 0 0,1 5 0 16,-14-5 0-16,-6 3 0 0,-1-3 0 0,-13 0 0 16,1 4 0-16,-7-4 0 0,0 0 0 15,-13 0 0-15,7 0 0 0,-8 0 0 0,-4 0 0 16,-2 3 0-16,0-3 0 0,1 4 0 15,0-4 0-15,-7 4 0 0,0-1 0 0,-7-3-1051 16,0 0-504-16,1-7-114 0,-8-7 363 16,-5-5 170-16,0-4 304 0,-14-2 390 15</inkml:trace>
  <inkml:trace contextRef="#ctx0" brushRef="#br0" timeOffset="48122.92">3425 9874 413 0,'-39'17'779'16,"0"-7"152"-16,7-5 84 0,6-2 95 15,6 1 47-15,7-4-474 0,0 4-255 16,13 3-158-16,7 0-68 0,5 0 21 16,15 5 48-16,11 2 60 0,15-3 27 0,6 8-338 15,12-5-20-15,8 2 0 0,11-3 0 16,8 6 0-16,12-7 0 0,14 2 0 16,13-3 0-16,6 0 0 0,13 0 0 0,8-4 0 15,11 3 0-15,7-2 0 0,7-1 0 0,14-3 0 16,-1 0 0-16,19-4 0 0,0-4 0 15,14-3 0-15,5-5 0 0,1-2 0 16,-6-4 0-16,-1 0 0 0,-12 4 0 0,6-5 0 16,-13 1 0-16,0-5 0 0,-13 5 0 15,0-4 0-15,-20 0 0 0,-6 4 0 16,-20-1 0-16,-6 1 0 0,-13 1 0 0,-14-6 0 16,-5 4 0-16,-14 1 0 15,-7 4 0-15,-12-5 0 0,-13 5 0 0,0-4 0 0,-14 2 0 16,-5 2 0-16,-8-5 0 0,-6 5 0 15,-7 3 0-15,1-1 0 0,-7 2 0 16,-6 0 0-16,-1-2 0 0,-6 5 0 0,-6-5 0 16,6 1-538-16,0-3-944 15,7-1-178-15,-8-7 223 0,15-3 230 16,-1-8 240-16,6-4 404 0,7-6 264 16</inkml:trace>
  <inkml:trace contextRef="#ctx0" brushRef="#br0" timeOffset="56095.59">7223 12484 407 0,'32'-14'595'16,"1"-9"99"-16,-1-5 65 0,13-1 63 0,-6-4-192 16,1-1-36-16,5 5-57 0,-12 0-3 15,-7 3 97-15,-14 8 43 0,2 0-10 16,-14 4-42-16,-6 2-594 0,-8 8-28 15,-12 8 0-15,-7 3 0 0,-5 12 0 0,-15 6 0 16,2 5 0-16,-8 3 0 0,-6 4 0 16,6 3 0-16,1 0 0 0,5-4 0 0,2 4 0 15,5-2 0-15,7-6 0 0,13 1 0 16,6-4 0-16,13 1 0 0,1-4 0 16,19-1 0-16,7 0 0 0,6-2 0 0,13 3 0 15,7-4 0-15,-1 0 0 0,14 3 0 16,-7 1 0-16,7 3 0 0,-8 4 0 0,-12 0 0 15,1 0 0-15,-14-4 0 0,-13 1 0 16,-7-8 0-16,-12 3 0 0,-14-3 0 16,-6-4 0-16,-13-3 0 0,-6-4 0 15,-14 0 0-15,0-4 0 0,-6-2 0 0,0-3 0 16,0-2 0-16,6-2 0 0,-6-6 0 16,13-3 0-16,-1-4 0 0,8 0 0 0,6 1 0 15,0-4 0-15,13-1 0 0,0 5 0 16,13 3 0-16,6 3 0 0,7 5 0 15,7-1 0-15,6 8 0 0,6 3-479 16,1-1-985-16,6 6-184 0,7-1 196 16,-7-3 238-16,7-2 240 0,5-6 383 15,1 0 277-15</inkml:trace>
  <inkml:trace contextRef="#ctx0" brushRef="#br0" timeOffset="56291.6">7554 13083 333 0,'52'3'1036'0,"1"0"215"0,-14-3 116 15,-13 0 413-15,-7 0 45 0,-6 4-1226 0,-13 3-599 16,0-4 0-16,0 9 0 0,-6-1 0 16,-8 0 0-16,8 7 0 0,0 0 0 15,0 8 0-15,-2-4 0 0,2 7 0 0,12 1 0 16,-6-1 0-16,8 3 0 0,4 2 0 16,-6-1 0-16,8 0 0 0,-8-3-1175 15,7-5-446-15,1-3-51 0,-2-7 327 16,8-12 205-16,-1-11 419 0,7-6 338 15</inkml:trace>
  <inkml:trace contextRef="#ctx0" brushRef="#br0" timeOffset="57070.67">8915 13346 140 0,'14'4'827'0,"-8"-8"318"0,0-3 171 16,2 2 298-16,-8-2 204 0,6 3-520 0,0 4-1265 15,0 0-33-15,1 4 0 0,-7 3 0 16,0 5 0-16,0 3 0 0,0 7 0 16,-7-1 0-16,7 5 0 0,-12 3 0 0,6 3 0 15,-2 5 0-15,2-3 0 0,-7 2 0 16,0-2-506-16,-6-1-1048 0,5-4-159 15,-5-7 244-15,6-4 231 0,6-7 295 16,1-4 442-16,12-11 235 0</inkml:trace>
  <inkml:trace contextRef="#ctx0" brushRef="#br0" timeOffset="57555.71">9359 12994 582 0,'12'15'920'0,"2"-5"271"15,-2-6 156-15,-5-4 424 16,0-7-286-16,-1-4-590 0,-6 0-895 0,0-7 0 16,-6-5 0-16,6 2 0 0,-7-8 0 15,7-5 0-15,-7 1 0 0,7-7 0 16,0 0 0-16,0-11 0 0,7-4 0 0,0-11 0 16,6-4 0-16,-7-7 0 0,7 8 0 15,-6-2 0-15,-1 17 0 0,0 2 0 0,1 16 0 16,-7 3 0-16,0 8 0 0,7 3 0 0,-1 11 0 15,1 3 0-15,6 5 0 0,0 6 0 16,-1 7 0-16,15 10 0 0,-1 6 0 16,6 6 0-16,1 8 0 0,6 12 0 0,-7 6 0 15,8 5 0-15,-1 2 0 0,-13 2 0 16,6-5 0-16,-5 1 0 0,-8-2 0 16,0 1 0-16,-6-3 0 0,-6 0 0 15,-7-8 0-15,-7 1 0 0,-6-13-979 0,1-9-621 16,-8-4-110-16,-6-13 389 0,0-4 195 15,-1-9 303-15,-5 0 386 0</inkml:trace>
  <inkml:trace contextRef="#ctx0" brushRef="#br0" timeOffset="57837.73">9554 13030 147 0,'-33'-3'813'0,"-6"-8"321"0,7-3 177 16,6-5 296-16,6 4 213 0,1-3-517 0,11 0-1247 16,16 2-56-16,4-5 0 0,21 3 0 15,-1-1 0-15,14 5 0 0,6-1 0 16,7 1 0-16,6 2 0 0,1 5 0 0,-1 0-496 15,6 7-626-15,-6 0-114 0,6 0 39 16,-5 4 405-16,-8-4 331 0,-6 3 358 16,-5-3 445-16,-15 4 418 0,1-4 435 15,-15 0 80-15,2-4-91 0,-7 4-533 16,1 0-651-16,-2 0 0 0,-6 4 0 0,8-4 0 16,-8 11 0-16,8 0 0 0,-8 11 0 15,7 6 0-15,-7 9 0 0,1 4 0 0,0 3 0 16,-7 1 0-16,6-1 0 0,-6 3 0 15,0-4 0-15,0 2 0 0,-6-5-863 16,-8-1-773-16,8-2-112 0,-7-7 355 16,7-4 203-16,6-4 411 0,6-4 366 15</inkml:trace>
  <inkml:trace contextRef="#ctx0" brushRef="#br0" timeOffset="58764.81">11364 13162 560 0,'20'-15'776'0,"-1"1"142"0,-13 0 96 15,8-2 141-15,-8 10-77 0,1 2-184 16,6 4-164-16,-6 0-119 0,-1 7-156 15,-6 8-455-15,6 3 0 0,-6 4 0 16,-6 4 0-16,6 3 0 0,-6 4 0 0,-7 1 0 16,-1-2 0-16,8-2 0 0,-8 2 0 15,-4-2 0-15,4-1-1021 0,1-7-507 16,1 0-135-16,-8-7 349 0,0-8 151 16,7 0 318-16,-7-2 396 0</inkml:trace>
  <inkml:trace contextRef="#ctx0" brushRef="#br0" timeOffset="59433.87">13013 12184 479 0,'32'-37'716'16,"-7"2"136"-16,2-6 130 0,-14 4 191 15,-7 0 102-15,-6 5-215 0,-6 2-194 16,-7 9-147-16,-14-2-650 0,2 13-69 0,-7 1 0 15,-2 9 0-15,-5 9 0 0,0 5 0 16,1 7 0-16,-8 6 0 0,7 6 0 0,0-1 0 16,6 1 0-16,7 1 0 0,6 3 0 15,14-5 0-15,6 5 0 0,6-2 0 16,14-1 0-16,6-4 0 0,7-1 0 0,12-4 0 16,1 1 0-16,-1 0 0 0,8-4 0 15,-2 0 0-15,-5-5 0 0,-1 2 0 16,-5-4 0-16,-7 4 0 0,-7-8 0 0,-7 3 0 15,-6-3 0-15,-13 0 0 0,0 4 0 16,-7-5 0-16,-6 5 0 0,-6 0 0 0,-7-3 0 16,0 2 0-16,-6-1 0 0,-1 4 0 15,-7-7 0-15,8 5 0 0,-7-1 0 16,6 1 0-16,1-5 0 0,-1 5 0 0,7-4 0 16,6 0 0-16,1-4 0 0,6 1 0 15,0-8 0-15,0 0-1285 0,6 0-299 16,7-8-41-16,0 1 326 0,14-4 188 15,5-3 367-15,13-1 349 0</inkml:trace>
  <inkml:trace contextRef="#ctx0" brushRef="#br0" timeOffset="59735.9">13175 12558 67 0,'39'-18'618'16,"0"0"168"-16,-7-4 142 0,8 6 177 16,-7-2 336-16,-1 8-236 0,-6-2-264 0,-1 5-182 15,2 3-418-15,-7 4-341 0,-1 4 0 16,-6 3 0-16,0 5 0 0,-13 6 0 15,7-1 0-15,-14 10 0 0,0-2 0 16,1 1 0-16,-7 0 0 0,0 3 0 0,-6-3 0 16,5-1 0-16,2 1 0 15,-2-5 0-15,2-2 0 0,-2-1 0 0,8-3 0 16,-1-4 0-16,1 4 0 0,6-7 0 0,6-1 0 16,-6 0 0-16,13 0 0 0,1-3 0 15,-2-1 0-15,8-3 0 0,6 0 0 0,0 0 0 16,0-3 0-16,0-1 0 0,0 1 0 15,7-1 0-15,-1-3 0 0,1 0 0 0,-7-1 0 16,6-3-465-16,1 4-923 0,-1-4-195 16,8-1 88-16,-7 5 247 0,5 3 242 15,-5 1 394-15,-7-1 286 0</inkml:trace>
  <inkml:trace contextRef="#ctx0" brushRef="#br0" timeOffset="59872.91">14074 12756 448 0,'12'8'698'0,"2"-1"176"0,-8 0 177 15,7 4 259-15,-6 0 79 0,-7 4-277 0,6-4-231 16,-12 3-453-16,6 4-428 0,-13-4 0 15,6 9 0-15,-5-4 0 0,4 3 0 16,-4 0 0-16,5-4 0 0,1 0 0 16,6-3 0-16,-7-1 0 0,7-3-921 15,-6-4-558-15,6-2-159 0,6-5 305 16,-6 0 171-16,13-7 261 0,0-5 405 16</inkml:trace>
  <inkml:trace contextRef="#ctx0" brushRef="#br0" timeOffset="60221.94">14933 12478 36 0,'7'13'730'15,"-14"-1"332"-15,7-1 179 16,-13-3 195-16,7-2 294 0,-1-1-380 16,1-2-744-16,6-3-606 0,-6-8 0 0,-2 2 0 15,8-5 0-15,0-9 0 0,0-1 0 0,0-8 0 16,-6-4 0-16,12-7 0 0,-6-8 0 15,8-10 0-15,-2-8 0 16,0-12 0-16,7 1 0 0,0-3 0 0,-6 3 0 0,-1 7 0 16,1 12 0-16,0 6 0 0,-1 16 0 15,0 7 0-15,1 7 0 0,0 11 0 16,6 6 0-16,-1 18 0 0,2 4 0 0,-2 13 0 16,8 6 0-16,0 8 0 0,-7 8 0 15,13 2 0-15,-7 8 0 0,7 1 0 0,7 4 0 16,-7-3 0-16,0 6 0 0,0-4 0 15,-13-3 0-15,7-5 0 0,-14-3 0 0,-6-11 0 16,-6-3-939-16,-7-13-533 0,6-2-157 16,-12-11 268-16,-1-7 176 0,0-8 292 15,1-8 419-15</inkml:trace>
  <inkml:trace contextRef="#ctx0" brushRef="#br0" timeOffset="60604.97">15070 12491 210 0,'-19'-10'729'15,"-1"-1"270"-15,7 0 204 0,-6-1 223 16,12 2 214-16,-6 0-460 15,13-2-376-15,7 5-804 0,6-4 0 0,6 0 0 16,8 3 0-16,5 1 0 0,1-4 0 0,12 4 0 16,-13-5 0-16,14 2-121 0,-7-1-892 15,0 3-308-15,0 2-200 16,1-3 280-16,-2 6 183 0,1 0 244 0,1 6 412 16,5 0 410-16,-12-3 329 0,5 5 253 15,-5-5 205-15,-7 4 172 0,0 2 133 0,1-2 71 16,-1 3-131-16,-7 4-167 0,1 1-263 15,-8 6-610-15,2 1 0 0,-14 2 0 16,0 5 0-16,-7 0 0 0,-12 2 0 0,-1 6 0 16,-6-5 0-16,-7 4 0 0,8 1 0 15,-1-7 0-15,-1 7 0 0,1-4 0 0,14-1 0 16,-2-4 0-16,8 1 0 0,6-8 0 16,6 1 0-16,8-5 0 0,4-6 0 15,9 0 0-15,-1-8 0 0,6-5 0 0,1-2 0 16,6-4 0-16,0-3 0 0,7-1 0 15,0-3 0-15,-1 0 0 0,1-1 0 16,-7 1 0-16,6-4-679 0,-5 3-778 16,-2-3-163-16,1 8 168 0,0-1 204 15,1 4 294-15,-1 3 447 0,-1 6 238 16</inkml:trace>
  <inkml:trace contextRef="#ctx0" brushRef="#br0" timeOffset="60755.98">16509 12668 96 0,'20'22'722'15,"-7"0"337"-15,1 0 181 0,-8 0 209 0,0 0 286 16,0 8-444-16,1-2-692 0,-7-2-599 15,7 7 0-15,-7 0 0 0,-7 4 0 0,7 0 0 16,-7-5 0-16,1 0 0 0,0-1 0 16,-8-2 0-16,-5-3 0 0,-1-1 0 15,1-6-908-15,0-1-614 0,-1-11-147 0,7 0 297 16,-7-10 163-16,14-4 360 16,0-8 398-16</inkml:trace>
  <inkml:trace contextRef="#ctx0" brushRef="#br0" timeOffset="61330.03">18131 12023 541 0,'39'-33'778'0,"0"-14"149"0,-6-9 147 16,-1-2 293-16,-12 0-67 0,-7 2-309 15,-13 9-234-15,-13 3-301 0,-13 11-456 16,-7 11 0-16,-6 7 0 0,-7 12 0 0,-5 10 0 16,5 7 0-16,1 12 0 0,-1 7 0 15,1 8 0-15,12-1 0 0,0 4 0 16,14 3 0-16,12 1 0 0,7-1 0 0,7-2 0 16,5-1 0-16,8-5 0 0,6-5 0 15,1-1 0-15,5-4 0 0,1-4 0 0,-7-2 0 16,6-2 0-16,1-5 0 0,-1-2 0 15,1 1 0-15,-1-4 0 0,-6 0 0 16,-7 0 0-16,-5 0 0 0,-1 0 0 0,-13 4 0 16,0-1 0-16,-13 5 0 0,-1-5 0 15,-5 4 0-15,-7-3 0 0,0 0 0 0,0 3 0 16,-7-4 0-16,7 0 0 0,-6 3 0 16,-1-3 0-16,1-1 0 0,-1 3 0 15,7-1 0-15,0-1 0 0,0-3 0 0,7 4 0 16,6-5 0-16,-7-2 0 0,14-1-70 15,-8-3-1239-15,14-4-236 0,0-4-44 16,14-3 301-16,5-1 170 0,7 1 381 16,6-7 345-16</inkml:trace>
  <inkml:trace contextRef="#ctx0" brushRef="#br0" timeOffset="61668.05">18268 12419 70 0,'39'-18'621'0,"0"0"195"0,-6 3 214 0,-1 0 171 15,7 3 347-15,-6 2-334 16,-7 7-288-16,6-2-230 0,-5 10-627 0,-7-2-69 15,-2 7 0-15,-4 2 0 0,-14 3 0 16,0 3 0-16,-7 0 0 0,-6 5 0 0,1-6 0 16,-8 5 0-16,0-4 0 0,1 1 0 15,-1 0 0-15,0-5 0 0,14-3 0 0,-1 0 0 16,1-4 0-16,12 0 0 0,1-2 0 16,13-2 0-16,-1-3 0 0,0-3 0 15,8 3 0-15,-7 0 0 0,5 0 0 0,1 3 0 16,0-3 0-16,-6 4 0 0,6 3 0 15,-7-3 0-15,1 3 0 0,-7 5 0 0,0-2 0 16,0 1 0-16,-7 4 0 0,-6-4 0 16,-6 3 0-16,0 1 0 0,-8 3 0 15,-5-4 0-15,-7 1 0 0,0 0 0 0,-1-1 0 16,1 2 0-16,-6-2 0 0,13 1 0 16,-14-4 0-16,13-4-578 0,-6 0-839 15,14-10-176-15,5-1 126 0,14-7 186 16,12 1 271-16,13-5 473 0,14 0 252 15</inkml:trace>
  <inkml:trace contextRef="#ctx0" brushRef="#br0" timeOffset="61827.07">19186 12774 679 0,'53'11'1031'0,"-8"0"176"15,-6-4 149-15,-7 5 339 0,-12-1-310 16,-6 3-547-16,-14 4-838 0,-8-4 0 16,2 9 0-16,-14-4 0 0,-5 3 0 15,-1 3 0-15,-7 1 0 0,7-4 0 0,-13-1 0 16,7 2 0-16,-8-10-738 0,1-1-722 15,13-7-160-15,0-5 183 0,-1-8 186 16,9-3 321-16,4-7 435 0</inkml:trace>
  <inkml:trace contextRef="#ctx0" brushRef="#br0" timeOffset="62416.12">20450 12262 472 0,'-13'10'729'0,"0"1"184"16,0 0 197-16,-1-3 254 0,2-1-35 0,5-4-271 15,0 1-238-15,1 0-424 0,0-8-396 16,6 0 0-16,0-2 0 0,0-9 0 16,0-4 0-16,6-3 0 0,0-3 0 0,8-9 0 15,-2-2 0-15,2-7 0 0,5-5 0 16,1-8 0-16,-8-6 0 0,8-8 0 16,-7-3 0-16,0 0 0 0,7 0 0 0,-7 7 0 15,7 3 0-15,-8 8 0 0,8 12 0 16,-7 6 0-16,1 12 0 0,4 10 0 15,-4 8 0-15,5 10 0 0,7 12 0 0,-6 7 0 16,6 11 0-16,7 10 0 0,-1 9 0 16,1 6 0-16,-1 9 0 0,7-5 0 0,-6 8 0 15,5-8 0-15,-5 3 0 0,-1-5 0 16,2-6 0-16,-9-2 0 0,-11-4 0 16,-2-5 0-16,-5-2 0 0,-20-9 0 0,-7-10-954 15,-5-3-440-15,-1-8-164 0,-14-8 185 16,1-3 153-16,0-11 286 0,1 1 438 15</inkml:trace>
  <inkml:trace contextRef="#ctx0" brushRef="#br0" timeOffset="62893.16">20535 12137 100 0,'-40'-11'665'0,"7"-3"247"0,8-1 209 16,5 0 117-16,14-1 356 16,6 3-434-16,13 1-324 0,13-3-295 0,13 8-517 0,7-4-24 15,-1 4 0-15,13 3 0 0,1 1 0 16,0-1 0-16,0 1 0 0,-1 3-170 15,-6-4-781-15,14 4-357 0,-9-4-189 0,2 4 224 16,6 0 148-16,-12 0 213 0,-1 4 324 16,-13-4 275-16,0 0 374 15,-13 0 307-15,-6 0 218 0,-8-4 166 0,2 4 126 16,-8 0 101-16,1 0 19 0,-1 0-57 16,1 4-127-16,-1 0-130 0,-6 3-113 15,0 0-104-15,0 8-429 0,0-5-38 16,-6 9 0-16,6-4 0 0,-7 3 0 0,7 1 0 15,0-1 0-15,0 0 0 0,0 1 0 16,7-1 0-16,-7 1 0 0,13-1 0 0,-7 0 0 16,14 0 0-16,-7 1 0 0,0-1 0 15,0-4 0-15,0 1 0 0,6-1 0 0,-5 2 0 16,-2-6 0-16,1 1 0 0,7 0 0 16,-6-4 0-16,-2-2 0 0,1 2 0 15,0-4 0-15,0 5 0 0,1-1 0 0,-8-4 0 16,0 5 0-16,0 0 0 0,-6-2 0 15,-6 5 0-15,0 1 0 0,-8-2 0 16,-5 2 0-16,-1 1 0 0,-6 3 0 0,7-1 0 16,-1-1 0-16,-6 1 0 0,7-1 0 15,-1-2 0-15,1 2 0 0,0-7 0 16,-1 1-694-16,7-5-685 0,0-3-174 0,13-3 120 16,6-5 183-16,1 1 227 0,18-7 479 15,8 6 256-15</inkml:trace>
  <inkml:trace contextRef="#ctx0" brushRef="#br0" timeOffset="63056.17">21999 12584 178 0,'47'14'861'0,"-9"-3"244"16,1 1 129-16,-13-1 241 0,1 3 203 15,-15 1-569-15,2 2-558 0,-14 2-551 16,0-1 0-16,-7 4 0 0,-6-3 0 0,0-1 0 16,0 4 0-16,-6-7 0 0,-1 3 0 15,1-3 0-15,-15-1 0 0,2-3-1060 16,7 1-370-16,-9-9-155 0,2-3 247 0,7 0 148 15,-2-7 305-15,1-1 415 0</inkml:trace>
  <inkml:trace contextRef="#ctx0" brushRef="#br0" timeOffset="64502.28">23062 11808 60 0,'45'-26'558'0,"1"-15"137"0,-1-10 100 15,-13 0 81-15,1 3 93 0,-7 4-106 16,-12 7-138-16,-8 5-109 0,-20 5-90 0,2 13-78 16,-14 7-103-16,-7 7-106 0,-6 11-94 15,-7 7-54-15,7 7-34 0,-6 9-22 16,5 2-13-16,8 1-10 0,13 3-6 15,12 1-8-15,14-1-1 0,12-4 2 16,13 1-4-16,8 0-1 0,12-4 2 16,0-1-3-16,7-3 4 0,0 1 2 15,-1-8 5-15,-6 0 2 0,-6 0 3 16,-7-3 3-16,-7-1 58 0,-6-3-31 0,-13-1-39 16,-6 1 0-16,-7 0 0 0,-13 3 0 15,-6 0 0-15,-8 0 0 0,-5 1 0 16,-8 3 0-16,1 0 0 0,-6 0 0 0,-7 0 0 15,7 0 0-15,-8 3 0 0,1-2 0 16,-1-2 0-16,8 2 0 0,7-5 0 0,-2 3 0 16,15-2 0-16,-2-4 0 0,14-1 0 15,6-6 0-15,14-5-983 0,6-6-397 16,6-11-188-16,21-6 295 0,11-13 169 16,14-10 203-16,14-13 300 0,6 2 417 15,-1-1 317-15,-5 4 237 0,-14 2 191 16,-13 10 164-16,-7 1 138 0,-5 13-20 15,-15 3 35-15,1 11 12 0,-12 4-67 0,-8 7-101 16,-6 4-116-16,0 7-114 0,-6 0-404 16,-1 7-88-16,7-4 0 0,0 6 0 15,0-6 0-15,7-1 0 0,5 3 0 0,2-5 0 16,5-7 0-16,7-4 0 0,0-4 0 16,1-3 0-16,-1-8 0 0,-1 0 0 15,8-2 0-15,-7-3 0 0,0 6 0 0,0-1 0 16,-6 4 0-16,-1 4 0 0,1 7 0 15,-8 4 0-15,2 3 0 0,-8 7 0 0,1 5 0 16,-1 4 0-16,-6-2 0 0,7 5 0 16,-7 3 0-16,0 0 0 0,0 0 0 15,0 1-303-15,-7-5-959 0,7-3-238 0,7-3-25 16,0-5 259-16,11-3 193 16,9 1 341-16,5-6 343 0</inkml:trace>
  <inkml:trace contextRef="#ctx0" brushRef="#br0" timeOffset="64645.3">24338 12378 35 0,'20'12'554'0,"-1"-1"153"15,-6 3 151-15,7 1 112 0,-7-1 101 16,-1 8-146-16,-5 3-268 0,-7 2-176 16,-7 2-172-16,1 1-140 0,0-1-78 15,-7 4-42-15,-1-8-105 0,2 1-199 0,-8-1-389 16,0-3-347-16,7-7-134 16,-7 4 108-16,8-8 25 0,6-4 127 0,-8-7 288 15,8 0 270-15</inkml:trace>
  <inkml:trace contextRef="#ctx0" brushRef="#br0" timeOffset="65158.35">25673 12041 371 0,'7'19'547'15,"-7"-4"60"-15,6-1 66 16,0-3 40-16,1-3-215 0,0-1-181 0,-1 0-70 15,-6-3 53-15,7-1 42 0,-7 1 35 16,0-8 22-16,0-3 8 0,0-3-37 16,6-9-67-16,1-8-111 0,-1 0-85 15,1-11-51-15,5-5-25 0,2-9-17 0,5-14-10 16,1-3-7-16,0-9 32 0,-1-1 158 16,0 5 88-16,-6 4 47 0,7 8 24 15,-7 11-186-15,0 6-160 0,-7 9 0 16,7 10 0-16,1 12 0 0,6 6 0 0,5 8 0 15,-5 8 0-15,12 9 0 0,-6 6 0 16,7 10 0-16,-1 7 0 0,1 11 0 16,-1 5 0-16,1 9 0 0,-1 5 0 0,1 3 0 15,-7 0 0-15,0 1 0 0,-6-4 0 16,-13-5 0-16,5-3 0 0,-12-4 0 16,-12-6-81-16,5-8-1139 0,-13-10-262 0,0-9-94 15,-5-7 294-15,-1-7 167 0,-14-7 301 16,1-8 382-16</inkml:trace>
  <inkml:trace contextRef="#ctx0" brushRef="#br0" timeOffset="65530.38">25745 12075 359 0,'-26'-22'543'15,"-1"-5"76"-15,21 6 45 0,6-1 52 16,13-3-206-16,26 2-137 0,7-3-97 16,19-2-10-16,7 2-56 0,12 0-78 0,7 0-45 15,8 1-32-15,-2 11-18 0,-6-2-14 16,-13 13 8-16,-13 3 16 0,-13 11 1 15,-13 0 63-15,-13 7 37 0,-12 5 65 16,-1-2 41-16,-13 1 21 0,0-1 13 16,-7 2-67-16,7-4-46 0,0-1-79 0,7-4-46 15,-1-2-26-15,14-5-13 16,-1-4-3-16,14-6-3 0,0-4 0 0,-1-5-5 16,1-6-4-16,5-1 75 0,1-6 132 15,0 3 74-15,-5 0 44 0,4 4 24 16,-11 7-247-16,5 3-98 0,-6 5 0 15,-7 11 0-15,1 6 0 0,-7 8 0 0,-7 3 0 16,-6 4 0-16,0 8 0 0,0-4 0 16,0 4 0-16,-6-1 0 0,6 5 0 0,0-5 0 15,0 5 0-15,0-4 0 0,6-5 0 16,-6 2 0-16,0-9 0 0,0 0 0 16,0-9-1073-16,0-3-384 0,7-8-154 15,0-5 286-15,-1-5 151 0,8-5 306 16,-2-1 407-16</inkml:trace>
  <inkml:trace contextRef="#ctx0" brushRef="#br0" timeOffset="68263.61">6161 13869 225 0,'-7'-7'418'0,"1"-8"69"0,-1-6 46 15,0 3 38-15,7-5-160 0,-6 4-136 16,6 5-72-16,6 1-66 0,-6 4-44 0,7 6-38 15,-7 3-24-15,7 3-13 0,-7 8-4 16,6 4 35-16,-6 3 26 0,7 4 14 16,-1 0 6-16,7 4 4 0,0-1-1 15,1-3-29-15,5 3-27 0,7-2-17 16,13-1-11-16,7-4 3 0,5-3 63 16,15 0 52-16,12-4 26 0,7-8 15 0,12 1 1 15,7-8-4-15,13-3-49 16,7 0 10-16,6 0 15 0,8-1 12 0,-8 1 3 15,0 3 9-15,1 0-7 0,5 4-58 16,-6 0-45-16,0 0-24 0,-5 4-5 16,5 0-12-16,6-4-5 0,1 3-8 15,0 1 0-15,6-1-5 0,-6 2 4 16,0-2 2-16,-1 1-2 0,-6-1 2 16,-6 5-1-16,0-5 7 0,-13 5-4 0,-14-5-4 15,-12 4 0-15,-7-2 0 0,-6 1 0 16,-13-1 3-16,-8-2 0 0,-4 1 1 15,-2-4-1-15,-13 0 1 0,1 0 0 16,-1 0-3-16,-12-4 0 0,6-4-1 16,-6 5 73-16,-1-5 101 0,-5 1 61 0,-2-4 35 15,-5 0 20-15,6-4 8 0,-7-3-68 16,1 0-147-16,-1 4-88 0,0-9 0 16,2 5 0-16,4-4 0 0,-5 4 0 15,6-4 0-15,-6 4 0 0,5 0 0 0,-5 3 0 16,0-4 0-16,-1 4 0 0,0 1 0 0,1 3-6 15,-7-4-23-15,7 4 13 0,-7 0 6 16,0 0 3-16,0 4 2 0,0 0 4 16,-7 0 4-16,0 0 5 0,1-1-71 0,0 1-136 15,-8-1-246-15,2-3-331 16,-1 3-381-16,-1-2-206 0,8-9 221 0,6 1 88 16,6-11 171-16,21 0 252 15,5-8 296-15</inkml:trace>
  <inkml:trace contextRef="#ctx0" brushRef="#br0" timeOffset="69254.69">12940 13477 384 0,'-12'0'484'0,"5"-6"41"0,0 1 25 15,1-2 14-15,-1 7-263 16,1 5-138-16,-1 2-68 0,7 3-38 0,-6 9-1 16,6 3 0-16,-7 0-2 0,7 3-1 15,0 4 23-15,0 1 22 0,13 0-7 0,0 2-2 16,7-3 0-16,-1 0-6 0,14 1-24 15,-1-5-20-15,8 1-14 0,12-3-8 16,0-2 16-16,7-3 64 0,6-3 35 16,12-7 13-16,2-1 5 0,12-4 0 15,0-3-14-15,7 0-59 0,7 0-33 16,5-3-19-16,-5-2-7 0,5 5-7 0,-6 0-6 16,-6-2-5-16,0 2 1 15,-7 2 4-15,0-2 3 0,-7 5 2 0,1-5-3 16,0 3-3-16,-7-3-7 0,0 4-7 15,1 1-3-15,-8-2 0 0,7 4 6 16,-6-3 7-16,-1 2 13 0,0 2 6 16,-4-4 2-16,-10 3-6 0,2 0-3 0,-7 1-7 15,-6-1-15-15,0 1-7 0,-14-5-1 16,1 4 0-16,-1-3 4 0,-12-4 2 16,6 4 3-16,0-4 3 0,0 0 0 15,-6 0 1-15,6 0 3 0,-7 0 2 16,1-4 7-16,-7 0 69 0,6 1 56 0,-13-1 36 15,8-4 16-15,-1 1 8 0,-7 4 3 16,1-5-65-16,6 1-55 0,-7-4-31 16,0 3-18-16,2 2-12 0,-2-2-4 15,0-3-5-15,-6 4 0 0,7-4 0 16,-7-3-1-16,7 2-2 0,-7-6-1 16,0 4 1-16,0-1-1 0,0-4-5 15,0 4-1-15,0-6 1 0,0 3-1 16,0-5 2-16,-7 4 1 0,7-1 6 0,0 1 0 15,0-3 1-15,0 4 2 0,0-1-2 16,0 1-1-16,0 3 0 0,0 1 1 16,0 2-11-16,-7 1-158 0,1 4-284 15,-8-4-388-15,-11-3-164 0,-1 0 77 16,-13-9-40-16,6-7 102 0,7-6 214 16,7-5 303-16</inkml:trace>
  <inkml:trace contextRef="#ctx0" brushRef="#br0" timeOffset="70469.78">17760 13316 244 0,'-20'-7'315'15,"8"-5"50"-15,-2 2 37 0,8 0-64 16,6-2-62-16,0 1-46 0,6 0-42 16,0 8-40-16,8-1-27 0,-1 4-22 15,-7 4-18-15,8 6-13 0,-2 1-9 16,-5 8-5-16,0-2-9 0,-1 6-4 0,-6-2-11 15,6 6-10-15,-6-2-6 0,0 1-3 16,0-4-3-16,0 3-3 0,7-2 15 16,-7-4 13-16,7-2 7 0,6-2 5 15,-1-1 36-15,8-3 27 0,0 1 11 16,13-5 15-16,-7-4 11 0,13 1 14 16,6 0-7-16,1-8-32 0,6 0-28 15,6 1-31-15,8-1-12 0,-1-4-4 0,19-2-4 16,1 2-4-16,6 1-9 0,0-4-6 15,7 3-3-15,6 2 2 0,0-5 1 16,14 3 3-16,-8 1-5 0,7 2-4 16,7-1-2-16,-7 2-1 0,7 0 60 15,6 4 36-15,-6 0 24 0,7 4 15 16,-7 0 6-16,-1 0-2 0,1-2-59 16,0 3-42-16,0 2-22 0,-1 1-9 0,-6-1-7 15,-12 0-6-15,-8 4-5 0,1-3 4 16,-13-1 3-16,-14 0 4 0,1 0-2 15,-14 0-4-15,-6-2 0 0,-6-2-2 16,-13-3 0-16,-1 4 1 0,-13-8-1 16,1 4-1-16,-7-3-1 0,0-5 0 15,-6 4-1-15,-1-3 2 0,1 0 5 0,-7 0 58 16,7 3 36-16,-7-3 19 0,0-1 10 16,0 1 3-16,0 3-2 0,0-2-53 15,0-2-35-15,0 4-17 0,0-3-11 16,0 3-4-16,-7-4-7 0,7 5-2 15,7 0-2-15,-7-4-2 0,6-2 0 16,0 2-1-16,1 0-1 0,6 0 0 0,-7 0-3 16,7-5-1-16,1 5 0 15,-8-4-3-15,0 0 2 0,8-4-2 0,-8 5 3 16,-6-5-1-16,0 0 4 0,0-2 0 16,0 0 1-16,0 0-1 0,0-2 1 15,0 1 0-15,0 0 1 0,0 0 0 16,6 2 1-16,-6 2 1 0,0 3 4 0,-6 0 0 15,6 3-57-15,-13 1-155 0,0 4-239 16,-13-1-351-16,0 4-263 0,0 0 63 16,-7-3 24-16,8-8 92 0,5 0 175 15,0-8 271-15</inkml:trace>
  <inkml:trace contextRef="#ctx0" brushRef="#br0" timeOffset="72930">23407 13415 87 0,'-27'-7'319'16,"8"-8"54"-16,0-7 64 0,-8 4 60 16,7-4-71-16,2 5-15 0,4-3-28 15,1 6-18-15,1 3-46 0,-2 3-49 16,1 5-47-16,0 6-52 0,0 5-64 15,0 3-30-15,6 0-16 0,-5 7-9 16,5-4-8-16,0 4 12 0,7 2 74 0,0-3 32 16,7 2 14-16,-7-1 1 0,7 1 1 15,5-5-21-15,8 2-79 0,-1-6-49 16,15 1-29-16,5 0-2 0,6-4 2 16,13-2 108-16,7-2 68 0,14-3 43 15,-1-3 25-15,13 3 3 0,0-5-6 16,7 2-102-16,0-1-60 0,12 4-37 15,8-5-18-15,-7 5-15 0,12-2-9 0,1 2 0 16,6 0 0-16,7 0-1 0,0 2-4 16,-1-2-2-16,8 9 14 0,-8-6 0 15,1 5-4-15,0-1-3 0,0 3-2 16,-7-2 9-16,-6 3-6 0,0 0-2 16,-1 0 2-16,-5-3 1 0,-1 2 3 15,0-2-3-15,-6-1-1 0,-7 0-2 0,0-2-2 16,-6-3 1-16,-7-2 2 0,-13 0 8 15,0 0 5-15,-13-2-4 16,-12-3 46-16,-2 2 50 0,-11-1 35 0,-8 0 15 16,1-3 11-16,-7 0 9 0,-1 3-115 15,-5-7-60-15,7 4 0 0,-1-1 0 0,0 1 0 16,-1 0 0-16,-5 0 0 0,6-1 0 16,0 1 0-16,1-3 0 0,-1 2 0 15,-7-3 0-15,1-4 0 0,-1 5 0 0,-6-6 0 16,0 2 0-16,0-5 0 0,0 1 0 15,-7-1 0-15,8-2 0 0,-8-2 0 16,7-2 0-16,-6-1 0 0,-1-7 0 0,-6 1 0 16,7-2 0-16,-7-6 0 0,0-1 0 15,0-2 0-15,0 2 0 0,-7 1 0 16,1 0 0-16,-1 4 0 0,0 2 0 0,-5 1 0 16,6 8 0-16,-8 3 0 0,1 4-364 15,0 3-473-15,0 4-367 0,-7 0-192 0,1-1 116 16,-1-5 130-16,14-5 188 0,6-3 353 15,6-1 286-15</inkml:trace>
  <inkml:trace contextRef="#ctx0" brushRef="#br0" timeOffset="79008.67">10192 11808 107 0,'-6'0'361'0,"0"0"88"15,-8 0 82-15,8 0 82 0,-1-5-65 16,-6 5-52-16,0 0-30 0,7 0-25 16,-8 0 87-16,8 0-12 0,-7 0-6 0,6 0 25 15,1 5 19-15,-1-5 19 0,7-5-16 16,0 5-151-16,0-3-406 0,0-4 0 16,7-1 0-16,-1-3 0 0,1 1 0 15,6-6 0-15,-7 2 0 0,8-1 0 0,-8-3 0 16,7 0 0-16,0-1 0 0,6 1 0 15,1-4 0-15,0-4 0 0,-1 0 0 16,7-3 0-16,0 0 0 0,1-1 0 0,5-3 0 16,-6 1 0-16,7-5 0 0,-1 4 0 15,1-7 0-15,-1 3 0 0,7-3 0 16,-6 3 0-16,-1 0 0 0,8-3 0 0,-8 4 0 16,7-1 0-16,6 0 0 0,-5 4 0 15,5 1 0-15,1-2 0 0,-1 5 0 0,-6 3 0 16,7 0 0-16,-1 5 0 0,2 3 0 15,-9 3 0-15,9 0 0 0,-2 5 0 16,-7-2 0-16,9 8 0 0,4 1 0 16,-5 3 0-16,6 0 0 0,-6 11 0 15,6-1 0-15,-7 9 0 0,-5 0 0 0,-1 6 0 16,0 1 0-16,-1-1 0 0,2 9 0 16,-7-5 0-16,-1 4 0 0,1 3 0 0,-7-2 0 15,6-1 0-15,-5-1 0 0,-9 1 0 16,9-4 0-16,-1 5 0 0,-7-8 0 0,1-1 0 15,0 0 0-15,-1-3 0 0,0-3 0 16,1-2 0-16,-1-1 0 0,-5-1 0 0,5-4 0 16,-6-1 0-16,0-2 0 0,1-1 0 15,-2 0 0-15,-6-3 0 0,1 0 0 16,0 0 0-16,-1-1 0 0,-6 1 0 16,7-4 0-16,-7 0 0 0,6 0 0 0,-6 0 0 15,0 0 0-15,0-4 0 0,0 4 0 16,0-3 0-16,0-1 0 0,-6 0 0 0,6 0 0 15,-7 1 0-15,7 3 0 0,-6-4 0 16,-1 0 0-16,7 4 0 0,-7-3 0 16,1 3 0-16,0 0 0 0,-8 0 0 0,8 0 0 15,0 0 0-15,-7 0 0 0,6 0 0 16,-6 3 0-16,1-3 0 0,-2 4 0 16,1-4 0-16,0 4 0 0,0-1 0 0,-7 1 0 15,8 0 0-15,-8 3 0 0,7-3 0 16,-7-1 0-16,8 1 0 0,-8 0 0 15,7-4 0-15,-1 3 0 0,2 1 0 0,-2 0 0 16,8-4 0-16,-7 0 0 0,6 0 0 16,1-4 0-16,-1 0 0 0,1 1 0 0,0 3 0 15,-1-4 0-15,0 0 0 0,1-3 0 16,0 7 0-16,-1-3 0 0,7-1 0 16,-7 4 0-16,7 0 0 0,0 0 0 15,0 4 0-15,0-1 0 0,7 4 0 0,-7 1 0 16,7 3 0-16,5-1 0 0,-5 1 0 15,6 5 0-15,0-1 0 0,7 2 0 16,-8-2 0-16,2 0 0 0,-2-1 0 0,8-3 0 16,-7 0 0-16,1-4 0 0,4 1 0 15,2-5 0-15,-7-3 0 0,7-3 0 16,0-5 0-16,-1 1 0 0,-6-7 0 16,0-1 0-16,1-4 0 0,-2-2 0 0,8-2 0 15,-7 1 0-15,-1 1 0 0,2-5 0 0,5 4 0 16,1-3 0-16,0 3 0 0,-2 2 0 15,-4-1 0-15,5 3 0 0,-5-1 0 0,-2 4 0 16,-6 1 0-16,2 3 0 0,-2 1 0 16,-6-2 0-16,0 1 0 0,0 0 0 15,0 3 0-15,-6-2 0 0,-8-1-1185 0,2-4-371 16,5 1-77-16,-6-5 323 0,0-3 185 16,-1-7 336-16,8-1 370 15</inkml:trace>
  <inkml:trace contextRef="#ctx0" brushRef="#br0" timeOffset="81204.84">15565 11785 313 0,'0'8'577'0,"-7"-5"99"0,7-3 94 16,-6 0 99-16,0-3-85 0,6-1 19 0,-6-3-62 16,6-4 41-16,0-1-19 15,0-6-68-15,0-1-277 0,0-2-418 0,6-8 0 16,-6 0 0-16,12-8 0 0,-5-4 0 16,13-6 0-16,-8-1 0 0,14-7 0 0,-6-7 0 15,7-1 0-15,5-2 0 0,1-5 0 16,-1 0 0-16,7 4 0 0,1 0 0 0,-2 0 0 15,1 7 0-15,0 1 0 0,1 7 0 16,-1 0 0-16,6 7 0 0,1 0 0 16,-1 3 0-16,7 5 0 0,-6 7 0 15,6 4 0-15,0 2 0 0,1 12 0 0,-2 3 0 16,8 8 0-16,-7 5 0 0,13 5 0 0,-6 5 0 16,6 7 0-16,-6 0 0 0,6 7 0 15,-6 4 0-15,-7 4 0 0,-1 3 0 16,-5 4 0-16,0-1 0 0,-8 6 0 0,-11-5 0 15,5 3 0-15,-12-7 0 0,0 5 0 16,-8-9 0-16,-5-3 0 0,6-3 0 16,-6-2 0-16,-1-5 0 0,8-5 0 15,-8-3 0-15,0-4 0 0,0 0 0 0,8-8 0 16,-8 1 0-16,1-1 0 0,-7-3 0 16,6 0 0-16,-6 0 0 0,6-3 0 0,-6-1 0 15,0-4 0-15,0 5 0 0,0 0 0 16,0-5 0-16,0 1-55 0,0-1-809 15,0 1-192-15,0 4-168 0,-6-1-22 0,0 0 238 16,-1 1 113-16,-6 3 147 0,0 3 170 16,1 1 195-16</inkml:trace>
  <inkml:trace contextRef="#ctx0" brushRef="#br0" timeOffset="81534.87">17252 11147 8 0,'-13'8'318'0,"0"-5"121"0,6 1 126 0,-5-4 123 16,4 0 53-16,2 4-9 0,0-4 125 15,-1 0 196-15,1-4-38 0,6 4-90 16,-7-4-129-16,7 4-742 0,0 0-54 0,0-3 0 16,0 3 0-16,7 3 0 0,-7-3 0 15,6 4 0-15,1 0 0 0,5 3 0 16,-4 1 0-16,4 0 0 0,2 2 0 0,-2-3 0 16,1 5 0-16,7-5 0 0,-7 0 0 15,6-3 0-15,1-1 0 0,-7-3 0 0,7 0 0 16,-1-7 0-16,1 3 0 0,0-6 0 15,-8-5 0-15,2 1 0 0,-2-2 0 0,1-2 0 16,1-5 0-16,-8 6 0 0,7-5 0 16,-6 3 0-16,5 1 0 0,-5-1 0 15,6 6 0-15,-6-3 0 0,-1 2 0 0,0-1 0 16,2 4 0-16,-2 0 0 0,0 0 0 16,0 0-406-16,1-3-1013 0,0-1-194 15,-7 0 133-15,0-2 248 0,0-3 216 16,0-6 395-16,6 5 291 0</inkml:trace>
  <inkml:trace contextRef="#ctx0" brushRef="#br0" timeOffset="86805.4">21446 11309 30 0,'-13'7'569'16,"1"-3"157"-16,-2-1 110 0,-6-3 108 15,8-3 141-15,-1-1-30 0,-1 0-129 0,2-3-100 16,5-1-86-16,0-2-286 0,1-5-454 16,6 0 0-16,0-6 0 0,13-1 0 0,6-11 0 15,1-4 0-15,13-7 0 0,-1-3 0 16,7-12 0-16,7-3 0 0,6-5 0 15,0 5 0-15,7 3 0 0,-1 5 0 0,1 2 0 16,0 8 0-16,0 7 0 0,-2 5 0 16,2 6 0-16,0 3 0 0,-1 13 0 0,-5 3 0 15,-1 7 0-15,0 7 0 0,0 3 0 16,-7 10 0-16,1-3 0 0,-7 9 0 16,7 0 0-16,-7 3 0 0,-7 1 0 0,7-1 0 15,-13 5 0-15,1-6 0 0,-1 6 0 16,-7-2 0-16,-6-2 0 0,0-4 0 15,-7-5 0-15,2 1 0 0,-2-3 0 0,-6-4 0 16,0-5 0-16,0 1 0 16,-6-3 0-16,6-1-60 0,-8-4-838 0,2 1-165 15,-7 0-65-15,0-4 36 0,0 0 290 16,1 0 136-16,-8 3 201 0,0-3 215 16,-5 0 205-16,5 0 198 0,0-3 166 15,1 3 133-15,-1-4 85 0,0 4 67 16,1 0 181-16,6 0 141 0,0 0-3 0,-1 0-69 15,2 0-98-15,5 0-596 0,1-4-160 16,6 4 0-16,-7 4 0 0,7-4 0 16,0 4 0-16,0-1 0 0,7 5 0 15,-1-1 0-15,1 1 0 0,5-1 0 16,2 0 0-16,-8 0 0 0,14 4 0 0,-7-4 0 16,0 1 0-16,6 0 0 0,1-2 0 15,6 2 0-15,-7-5 0 0,7 2 0 0,-6-5 0 16,7 0 0-16,-9-5 0 0,9-1 0 15,-7-2 0-15,-1-3 0 0,0 1 0 0,-6-9 0 16,1-4 0-16,-2 2 0 0,2-1 0 16,-2-3 0-16,-5-2 0 0,0 2 0 15,-1 0 0-15,-6 6 0 0,7-3 0 16,-1 4 0-16,0 4 0 0,2-6 0 0,-2 6 0 16,0-1 0-16,0 1 0 0,8 0 0 0,-8-2 0 15,1 2-1323-15,-1-9-284 16,-6 1-21-16,6-7 323 0,-6 0 191 0,8 0 404 15,-2 0 333-15</inkml:trace>
  <inkml:trace contextRef="#ctx0" brushRef="#br0" timeOffset="93267.71">5881 13764 146 0,'-27'-8'446'0,"1"-7"107"16,7 4 83-16,-1-3 63 0,0 3-78 15,8 0-138-15,-2 3-109 0,8 1-36 16,0 3-84-16,-1 1-62 0,7 6-34 0,0 1-32 15,0 3-11-15,0 4 2 16,0 0 5-16,7 8-12 0,-7-1-25 0,6 3-20 16,-6 2-15-16,0 3-17 0,0-1-5 15,0 4-3-15,0-2-6 0,0 1 4 16,0-2 19-16,0 0 34 0,6 0 30 0,2-1 34 16,4-3 43-16,2 0 43 0,5 0 25 15,7-4 9-15,6 4-6 0,1-3-10 16,13-5-27-16,-1 1-39 0,8 0-41 15,5-1-78-15,1-3-59 0,6-4 0 0,13 1 0 16,0-1 0-16,0-3 0 0,13 0 0 16,0-1 0-16,7-3 0 0,-7 4 0 15,14-4 0-15,-1-4 0 0,7 4 0 16,-7-3 0-16,13 3 0 0,-6-4 0 0,-1 0 0 16,8 4 0-16,5-3 0 0,7-4 0 15,0 2 0-15,1-2 0 0,6 4 0 0,0-1 0 16,-1 4 0-16,-5 0 0 0,-1 0 0 15,-7 0 0-15,-5 4 0 0,-1-1 0 16,-6 1 0-16,-13 4 0 0,-1-5 0 16,-6 4 0-16,-6 1 0 0,-7-1 0 0,1 0 0 15,-8 0 0-15,-6 1 0 0,0-5 0 0,-6 5 0 16,-7-5 0-16,-7 1 0 0,1 0 0 16,-7-1 0-16,-6-3 0 0,-7 4 0 15,0 1 0-15,-6-5 0 0,-1 2 0 16,-6-2 0-16,0 0 0 0,-7 0 0 0,1 0 0 15,0 0 0-15,-1 0 0 0,-6-2 0 16,0 2 0-16,0-9 0 0,0 6 0 0,7-1 0 16,-7-3 0-16,0-1 0 0,0 5 0 15,6-8 0-15,-6 4 0 0,7-4 0 16,-1 0 0-16,1-1 0 0,-1 2 0 16,8-5 0-16,-8 1 0 0,0-5 0 0,7 1 0 15,-6-1 0-15,6-3 0 0,-7 0 0 16,8 1 0-16,-8-6 0 0,0 2 0 0,1-1 0 15,0 1 0-15,-1-4 0 0,-6 3 0 16,7 0 0-16,-7 0 0 0,6 5 0 0,-6-1 0 16,6 3 0-16,1 5 0 0,0-2 0 15,-1 2 0-15,7 1-870 0,0 1-468 16,0-3-193-16,0 0 193 0,0-7 180 16,7-3 200-16,6-4 349 0,-1-5 286 15</inkml:trace>
  <inkml:trace contextRef="#ctx0" brushRef="#br0" timeOffset="100800.9">12706 13595 87 0,'7'0'179'0,"-1"-4"9"15,0 0-12-15,1 1-65 0,0 3-83 0,-1-4-104 16,-6 4-58-16,0 0-31 15,0 0-17-15,0 0-4 0</inkml:trace>
  <inkml:trace contextRef="#ctx0" brushRef="#br0" timeOffset="158072.04">3308 8646 266 0,'-26'11'404'16,"0"-5"57"-16,0 2 43 0,0-4 1 16,0-1-141-16,7 1-100 0,-1-4-50 0,0 4-24 15,7-4-10-15,0 0 8 0,6 0 8 16,1 3 9-16,0-3 39 0,6 0 1 15,0 0-10-15,6 4-20 0,0 0-13 16,8-4-9-16,-1 3-8 0,6 1 0 16,0-4-8-16,8 3 2 0,-1 2 3 15,6-2 30-15,1 1 46 0,6-4 66 0,7 3 75 16,-1 1 36-16,1-4-55 16,6 4-380-16,-7-1 0 0,8-3 0 0,-2 4 0 15,2 0 0-15,-1-4 0 0,-1 0 0 16,2 3 0-16,6-3 0 0,-7 0 0 0,7 5 0 15,-1-5 0-15,7 2 0 0,-6 3 0 16,6-5 0-16,-6 3 0 0,12-3 0 0,-6 4 0 16,0-4 0-16,0 4 0 0,0-4 0 15,8 0 0-15,-8 3 0 0,0-3 0 16,-7 0 0-16,7 4 0 0,0-4 0 0,0 0 0 16,0 4 0-16,-6-4 0 0,6 0 0 15,0 3 0-15,1-3 0 0,-1 0 0 0,6 4 0 16,-6-4 0-16,0 3 0 0,0 2 0 15,1-2 0-15,0 0 0 0,-1 1 0 16,0 3 0-16,-7 1 0 0,1-5 0 16,6 1 0-16,0 3 0 0,0-3 0 0,0 0 0 15,6-1 0-15,2 1 0 0,4 0 0 16,-4-1 0-16,4 5 0 0,-5-4 0 16,0-1 0-16,5 4 0 0,-4-3 0 0,4-1 0 15,-4 2 0-15,4-5 0 0,8 3 0 16,-7-3 0-16,0-3 0 0,7 3 0 15,-7-5 0-15,7 2 0 0,0 3 0 0,-8-4 0 16,8 0 0-16,0-2 0 0,-1 2 0 16,-5-4 0-16,-1 5 0 0,6-5 0 15,-5 5 0-15,-1-1 0 0,0 0 0 0,-6 1 0 16,0-1 0-16,5 0 0 0,-5 4 0 16,-6 0 0-16,5 0 0 0,0 0 0 0,1 0 0 15,0 0 0-15,-7 4 0 0,0-4 0 16,0 4 0-16,-6-4 0 0,6 3 0 0,-6 1 0 15,-1-4 0-15,-5 4 0 0,-2-1 0 16,-5-3 0-16,-1 4 0 0,1 0 0 0,-7-1 0 16,-6-3 0-16,-1 3 0 0,-6 2 0 15,1-5 0-15,-1 4 0 0,0-4 0 16,-7 0 0-16,-5 3 0 0,4-3 0 16,-4 3 0-16,-8-3 0 0,7 4 0 0,-6 0 0 15,0-4 0-15,-1 3 0 0,0 2 0 16,8-2 0-16,-8 0-838 0,13-3-544 15,-5 0-148-15,4-3 228 0,9-8 191 16,5-3 173-16,8-5 286 0,5-7 306 16</inkml:trace>
  <inkml:trace contextRef="#ctx0" brushRef="#br0" timeOffset="158858.1">14907 8847 360 0,'-39'4'622'16,"-7"-4"93"-16,8-8 53 0,5 1 29 15,-6 3-177-15,7 1-180 0,-1 3-161 0,13 0-105 16,-6 3-49-16,14 5 5 0,-2-1 28 15,14 0 52-15,0 1 69 0,14 2 85 16,-2 1 73-16,14 0 73 0,1 1 29 16,11-1-21-16,8 0-372 0,6-1-146 15,7-2 0-15,6-1 0 0,13-3 0 0,0 0 0 16,13-4 0-16,7-4 0 0,6 0 0 16,14-3 0-16,-8-1 0 0,20-2 0 0,1-1 0 15,5 0 0-15,2-4 0 0,4 4 0 16,8 0 0-16,-6-4 0 0,-2 4 0 0,2 0 0 15,0 0 0-15,-8 0 0 0,1 0 0 16,0 0 0-16,-7 4 0 0,1-4 0 16,-8 0 0-16,1 1 0 0,-7 2 0 0,-6-3 0 15,-7 0 0-15,-7-1 0 0,-6 5 0 0,-6-4 0 16,-12 4 0-16,-8-4 0 16,-7 3 0-16,-13-2 0 0,-6 3 0 0,-6-1 0 15,-7-4 0-15,-6 6 0 0,-8 2 0 16,2-3 0-16,-8 3 0 0,1-2 0 15,-7 6 0-15,0-5 0 0,-13 2 0 0,-1 3 0 16,2 3 0-16,-8 2 0 0,1-3-608 16,-1 2-768-16,0 4-191 0,8-5 165 15,-2 1 226-15,14-8 200 0,0-7 326 16,7-3 305-16</inkml:trace>
  <inkml:trace contextRef="#ctx0" brushRef="#br0" timeOffset="163938.17">11579 10059 109 0,'26'-35'674'0,"-7"1"195"15,-5 5 146-15,-8 11 118 0,-12 10 385 16,-8 11-369-16,-5 20-276 0,-7 17-213 15,-13 15-469-15,-7 21-191 0,-12 13 0 0,-1 16 0 16,-12 13 0-16,6 7 0 0,-7 7 0 16,7-8 0-16,7-6 0 0,5-8 0 15,1-12 0-15,13-6 0 0,0-9 0 0,7-5 0 16,5-12 0-16,1-11 0 0,6-4 0 16,14-7 0-16,-7-11 0 0,6-3 0 15,7-5 0-15,7-7 0 0,0-7 0 0,5-7-844 16,8-11-605-16,13-8-137 0,-1-21 262 15,7-12 186-15,13-18 210 0,7-7 355 16,12-8 269-16</inkml:trace>
  <inkml:trace contextRef="#ctx0" brushRef="#br0" timeOffset="164438.21">17154 9800 70 0,'85'-49'622'15,"-14"5"192"-15,-12 5 177 0,-14 9 145 0,-11 9 336 16,-15 5-294-16,-13 14-275 0,-19 9-218 15,-6 18-365-15,-14 12-320 0,-18 17 0 16,-22 20 0-16,-18 24 0 0,-13 23 0 16,-19 19 0-16,-8 4 0 0,8-6 0 0,5-3 0 15,7-6 0-15,14-8 0 0,-1-8 0 0,20-14 0 16,6-15 0-16,7-10 0 0,19-9 0 16,1-6 0-16,19-4 0 0,0-7 0 15,13-8 0-15,7-6 0 0,12-9 0 0,7-10-286 16,13-8-896-16,6-14-259 0,14-16-36 15,6-9 302-15,7-20 137 0,-1-6 196 16,14-13 350-16</inkml:trace>
  <inkml:trace contextRef="#ctx0" brushRef="#br0" timeOffset="164991.26">22443 9818 88 0,'71'-48'601'0,"-6"4"169"0,-19 4 127 0,-7 11 128 15,-6 10 295-15,-7 16-211 0,-14 11-204 16,-12 12-177-16,-18 21-140 0,-9 14-428 16,-19 15-160-16,-12 22 0 0,-20 18 0 15,-13 10 0-15,-7 5 0 0,-19 6 0 0,-7-2 0 16,0-1 0-16,13-3 0 15,1-8 0-15,13-15 0 0,5-14 0 0,20-8 0 0,7-9 0 16,20-13 0-16,12-3 0 16,7-11-395-16,20-11-739 0,19-8-268 0,6-14-50 15,20-17 286-15,20-24 134 0,19-25 192 16,26-26 338-16,26-21 236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F2DD0-FBD1-4433-957F-23B3F71CB50D}" type="datetimeFigureOut">
              <a:rPr lang="en-IN" smtClean="0"/>
              <a:t>30-08-2020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B27AF-F04B-47D4-8E64-4CB6916DCECF}" type="slidenum">
              <a:rPr lang="en-IN" smtClean="0"/>
              <a:t>‹#›</a:t>
            </a:fld>
            <a:endParaRPr lang="en-IN"/>
          </a:p>
        </p:txBody>
      </p:sp>
    </p:spTree>
    <p:extLst>
      <p:ext uri="{BB962C8B-B14F-4D97-AF65-F5344CB8AC3E}">
        <p14:creationId xmlns:p14="http://schemas.microsoft.com/office/powerpoint/2010/main" val="2367641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module we will learn about Deep Reinforcement Learning. </a:t>
            </a:r>
            <a:r>
              <a:rPr lang="en-US" dirty="0"/>
              <a:t>Over the past few years, RL has become increasingly popular due to its success in addressing some of the most challenging sequential decision-making problems. Several of these achievements are due to Deep Reinforcement Learning. Researchers have shown that Deep RL agent can successfully learn from visual perceptual inputs made up of thousands of pixels (</a:t>
            </a:r>
            <a:r>
              <a:rPr lang="en-US" dirty="0" err="1"/>
              <a:t>Mnih</a:t>
            </a:r>
            <a:r>
              <a:rPr lang="en-US" dirty="0"/>
              <a:t> et al., 2015). This opens up the possibility to mimic some human problem solving capabilities, even in high-dimensional space — which, only a few years ago, was difficult to conceive. Several notable works using deep RL in games have stood out for attaining super-human level like in playing Atari games from the pixels (</a:t>
            </a:r>
            <a:r>
              <a:rPr lang="en-US" dirty="0" err="1"/>
              <a:t>Mnih</a:t>
            </a:r>
            <a:r>
              <a:rPr lang="en-US" dirty="0"/>
              <a:t> et al., 2015), mastering Go (Silver et al., 2016a) or beating the world’s top professionals at the game of Poker (Brown and </a:t>
            </a:r>
            <a:r>
              <a:rPr lang="en-US" dirty="0" err="1"/>
              <a:t>Sandholm</a:t>
            </a:r>
            <a:r>
              <a:rPr lang="en-US" dirty="0"/>
              <a:t>, 2017; </a:t>
            </a:r>
            <a:r>
              <a:rPr lang="en-US" dirty="0" err="1"/>
              <a:t>Moravčik</a:t>
            </a:r>
            <a:r>
              <a:rPr lang="en-US" dirty="0"/>
              <a:t> et al., 2017). Deep RL also has potential for real-world applications such as robotics (Levine et al., 2016; Gandhi et al., 2017; Pinto et al., 2017), self-driving cars (You et al., 2017), finance (Deng et al., 2017) and smart grids (François-</a:t>
            </a:r>
            <a:r>
              <a:rPr lang="en-US" dirty="0" err="1"/>
              <a:t>Lavet</a:t>
            </a:r>
            <a:r>
              <a:rPr lang="en-US" dirty="0"/>
              <a:t>, 2017), to name a few. Nonetheless, several challenges arise in applying deep RL algorithms. In this module, we will talk about those challenges and how to build Deep reinforcement learning agents.  </a:t>
            </a:r>
            <a:endParaRPr lang="en-IN" dirty="0"/>
          </a:p>
        </p:txBody>
      </p:sp>
      <p:sp>
        <p:nvSpPr>
          <p:cNvPr id="4" name="Slide Number Placeholder 3"/>
          <p:cNvSpPr>
            <a:spLocks noGrp="1"/>
          </p:cNvSpPr>
          <p:nvPr>
            <p:ph type="sldNum" sz="quarter" idx="5"/>
          </p:nvPr>
        </p:nvSpPr>
        <p:spPr/>
        <p:txBody>
          <a:bodyPr/>
          <a:lstStyle/>
          <a:p>
            <a:fld id="{22AB27AF-F04B-47D4-8E64-4CB6916DCECF}" type="slidenum">
              <a:rPr lang="en-IN" smtClean="0"/>
              <a:t>1</a:t>
            </a:fld>
            <a:endParaRPr lang="en-IN"/>
          </a:p>
        </p:txBody>
      </p:sp>
    </p:spTree>
    <p:extLst>
      <p:ext uri="{BB962C8B-B14F-4D97-AF65-F5344CB8AC3E}">
        <p14:creationId xmlns:p14="http://schemas.microsoft.com/office/powerpoint/2010/main" val="3906063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Deep Reinforcement Learning – as the name suggests is the combination of Reinforcement Learning and Deep Learning. This particular combination has been proven to be useful in problems with high-dimensional space. One of the major reasons Deep RL agents work so well is because of their capability to extract good features from data, which was difficult earlier and mostly hand engineered. </a:t>
            </a:r>
          </a:p>
          <a:p>
            <a:r>
              <a:rPr lang="en-IN" dirty="0"/>
              <a:t>The most fundamental deep learning architectures we see are – </a:t>
            </a:r>
          </a:p>
          <a:p>
            <a:r>
              <a:rPr lang="en-IN" dirty="0"/>
              <a:t>MLP -  Fully connected layers, activation functions.</a:t>
            </a:r>
          </a:p>
          <a:p>
            <a:r>
              <a:rPr lang="en-IN" dirty="0"/>
              <a:t>CNN – Analysing visual imagery. Kernels which act as feature detectors.</a:t>
            </a:r>
          </a:p>
          <a:p>
            <a:r>
              <a:rPr lang="en-IN" dirty="0"/>
              <a:t>RNN – Make use of sequential information and hence are widely used in NLP, speech recognition etc</a:t>
            </a:r>
          </a:p>
          <a:p>
            <a:endParaRPr lang="en-IN" dirty="0"/>
          </a:p>
          <a:p>
            <a:r>
              <a:rPr lang="en-IN" dirty="0"/>
              <a:t>What architecture to use depends on the problem we are trying to solve.</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We previously discussed how we can use Neural Networks as function approximators when learning about prediction and control using approximation. However, we haven’t yet seen the implementation details yet. We will go through those in this module.</a:t>
            </a:r>
          </a:p>
          <a:p>
            <a:endParaRPr lang="en-IN" dirty="0"/>
          </a:p>
        </p:txBody>
      </p:sp>
      <p:sp>
        <p:nvSpPr>
          <p:cNvPr id="4" name="Slide Number Placeholder 3"/>
          <p:cNvSpPr>
            <a:spLocks noGrp="1"/>
          </p:cNvSpPr>
          <p:nvPr>
            <p:ph type="sldNum" sz="quarter" idx="5"/>
          </p:nvPr>
        </p:nvSpPr>
        <p:spPr/>
        <p:txBody>
          <a:bodyPr/>
          <a:lstStyle/>
          <a:p>
            <a:fld id="{22AB27AF-F04B-47D4-8E64-4CB6916DCECF}" type="slidenum">
              <a:rPr lang="en-IN" smtClean="0"/>
              <a:t>2</a:t>
            </a:fld>
            <a:endParaRPr lang="en-IN"/>
          </a:p>
        </p:txBody>
      </p:sp>
    </p:spTree>
    <p:extLst>
      <p:ext uri="{BB962C8B-B14F-4D97-AF65-F5344CB8AC3E}">
        <p14:creationId xmlns:p14="http://schemas.microsoft.com/office/powerpoint/2010/main" val="3503173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AB27AF-F04B-47D4-8E64-4CB6916DCECF}" type="slidenum">
              <a:rPr lang="en-IN" smtClean="0"/>
              <a:t>3</a:t>
            </a:fld>
            <a:endParaRPr lang="en-IN"/>
          </a:p>
        </p:txBody>
      </p:sp>
    </p:spTree>
    <p:extLst>
      <p:ext uri="{BB962C8B-B14F-4D97-AF65-F5344CB8AC3E}">
        <p14:creationId xmlns:p14="http://schemas.microsoft.com/office/powerpoint/2010/main" val="3927621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2AB27AF-F04B-47D4-8E64-4CB6916DCECF}" type="slidenum">
              <a:rPr lang="en-IN" smtClean="0"/>
              <a:t>5</a:t>
            </a:fld>
            <a:endParaRPr lang="en-IN"/>
          </a:p>
        </p:txBody>
      </p:sp>
    </p:spTree>
    <p:extLst>
      <p:ext uri="{BB962C8B-B14F-4D97-AF65-F5344CB8AC3E}">
        <p14:creationId xmlns:p14="http://schemas.microsoft.com/office/powerpoint/2010/main" val="134068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Deepmind Serif"/>
              </a:rPr>
              <a:t>AlphaGo is the first computer program to defeat a professional human Go player, the first to defeat a Go world champion, and is arguably the strongest Go player in history.</a:t>
            </a:r>
            <a:endParaRPr lang="en-US" b="1" i="0" dirty="0">
              <a:solidFill>
                <a:srgbClr val="FFFFFF"/>
              </a:solidFill>
              <a:effectLst/>
              <a:latin typeface="Deepmind Serif"/>
            </a:endParaRPr>
          </a:p>
          <a:p>
            <a:r>
              <a:rPr lang="en-US" b="0" i="0" dirty="0">
                <a:solidFill>
                  <a:srgbClr val="123693"/>
                </a:solidFill>
                <a:effectLst/>
                <a:latin typeface="Deepmind Sans"/>
              </a:rPr>
              <a:t>Go is known as the most challenging classical game for artificial intelligence because of its complexity.</a:t>
            </a:r>
          </a:p>
          <a:p>
            <a:r>
              <a:rPr lang="en-US" b="0" i="0" dirty="0">
                <a:solidFill>
                  <a:srgbClr val="123693"/>
                </a:solidFill>
                <a:effectLst/>
                <a:latin typeface="Deepmind Sans"/>
              </a:rPr>
              <a:t>Self-play</a:t>
            </a:r>
          </a:p>
          <a:p>
            <a:r>
              <a:rPr lang="en-US" b="0" i="0" dirty="0">
                <a:solidFill>
                  <a:srgbClr val="123693"/>
                </a:solidFill>
                <a:effectLst/>
                <a:latin typeface="Deepmind Sans"/>
              </a:rPr>
              <a:t>Policy gradients and model optimization – Monte Carlo Tree Search</a:t>
            </a:r>
          </a:p>
          <a:p>
            <a:endParaRPr lang="en-US" b="0" i="0" dirty="0">
              <a:solidFill>
                <a:srgbClr val="123693"/>
              </a:solidFill>
              <a:effectLst/>
              <a:latin typeface="Deepmind Sans"/>
            </a:endParaRPr>
          </a:p>
          <a:p>
            <a:r>
              <a:rPr lang="en-US" b="0" i="0" dirty="0">
                <a:solidFill>
                  <a:srgbClr val="123693"/>
                </a:solidFill>
                <a:effectLst/>
                <a:latin typeface="Deepmind Sans"/>
              </a:rPr>
              <a:t>As mentioned before, Reinforcement learning does have applications in various real world domains like robotics, self driving cars, finance etc. However we mainly talk about implementing the algorithms for various games because such games age very good examples of sequential decision making task and have simple defined rewards and hence they are good to quickly check the performance of the algorithm.  </a:t>
            </a:r>
            <a:endParaRPr lang="en-IN" dirty="0"/>
          </a:p>
        </p:txBody>
      </p:sp>
      <p:sp>
        <p:nvSpPr>
          <p:cNvPr id="4" name="Slide Number Placeholder 3"/>
          <p:cNvSpPr>
            <a:spLocks noGrp="1"/>
          </p:cNvSpPr>
          <p:nvPr>
            <p:ph type="sldNum" sz="quarter" idx="5"/>
          </p:nvPr>
        </p:nvSpPr>
        <p:spPr/>
        <p:txBody>
          <a:bodyPr/>
          <a:lstStyle/>
          <a:p>
            <a:fld id="{22AB27AF-F04B-47D4-8E64-4CB6916DCECF}" type="slidenum">
              <a:rPr lang="en-IN" smtClean="0"/>
              <a:t>6</a:t>
            </a:fld>
            <a:endParaRPr lang="en-IN"/>
          </a:p>
        </p:txBody>
      </p:sp>
    </p:spTree>
    <p:extLst>
      <p:ext uri="{BB962C8B-B14F-4D97-AF65-F5344CB8AC3E}">
        <p14:creationId xmlns:p14="http://schemas.microsoft.com/office/powerpoint/2010/main" val="221041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8D3F3-4770-4446-A0C0-69EE578712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F88B0C-B0F8-4942-942D-D16F66DE2A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A2322D-4EC9-415A-8B0E-865E7DC207A9}"/>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5" name="Footer Placeholder 4">
            <a:extLst>
              <a:ext uri="{FF2B5EF4-FFF2-40B4-BE49-F238E27FC236}">
                <a16:creationId xmlns:a16="http://schemas.microsoft.com/office/drawing/2014/main" id="{A2352BF7-6876-4D83-BB85-08254AC9DA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8BC24C-F89C-48C5-9E32-2327DC0E8C67}"/>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484968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1AC9B-2665-469E-B06F-C8BA66C171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D5EC4E-3C30-4078-9DBB-81AC52E4F5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46D630-35A7-47D2-936A-DE1B4A3A2E50}"/>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5" name="Footer Placeholder 4">
            <a:extLst>
              <a:ext uri="{FF2B5EF4-FFF2-40B4-BE49-F238E27FC236}">
                <a16:creationId xmlns:a16="http://schemas.microsoft.com/office/drawing/2014/main" id="{02F77E78-E301-42A4-94B0-064D8705A2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487A10-4889-446B-AD63-4068F5D3B311}"/>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634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3D6783-BE05-4060-9C34-4B3BA46649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953725-A865-41A3-849F-576C807F45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D336A2-6385-40CA-B88C-38A52AAFCD09}"/>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5" name="Footer Placeholder 4">
            <a:extLst>
              <a:ext uri="{FF2B5EF4-FFF2-40B4-BE49-F238E27FC236}">
                <a16:creationId xmlns:a16="http://schemas.microsoft.com/office/drawing/2014/main" id="{3B918E08-E7D4-48BC-B947-69439A8612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369321-B288-422B-8030-F784EAFAB459}"/>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3814189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BC861-8C96-45B2-8A2A-F1EAC9621D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6B3113-8ABC-42B2-A097-E77DE18928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500C4F-B1D5-4BA0-A8FF-06AA0BCE590E}"/>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5" name="Footer Placeholder 4">
            <a:extLst>
              <a:ext uri="{FF2B5EF4-FFF2-40B4-BE49-F238E27FC236}">
                <a16:creationId xmlns:a16="http://schemas.microsoft.com/office/drawing/2014/main" id="{50B5B8A1-23D3-4C30-A140-1E90EE16D0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2FA1D3-9064-4A9B-88D1-031E02EB8586}"/>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328319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5735-4949-41A4-9942-0653673FF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D4F5723-B2B6-4EB6-A0E1-3A438339F8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ED3D7-F869-4FF7-B220-76414E3ECF7D}"/>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5" name="Footer Placeholder 4">
            <a:extLst>
              <a:ext uri="{FF2B5EF4-FFF2-40B4-BE49-F238E27FC236}">
                <a16:creationId xmlns:a16="http://schemas.microsoft.com/office/drawing/2014/main" id="{3A2EBC2D-86A8-46FC-9F4A-2A062B65CC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B25183-7CB8-42D8-8A81-E4C2D962778A}"/>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90170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4163-16BE-4AB2-A935-FD9DF7B72E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B0742E-F606-477F-80A5-111636D941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D8E6D20-4C11-4FC6-8C5C-7977B81726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295186-8233-4959-9619-8BD93AFFC291}"/>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6" name="Footer Placeholder 5">
            <a:extLst>
              <a:ext uri="{FF2B5EF4-FFF2-40B4-BE49-F238E27FC236}">
                <a16:creationId xmlns:a16="http://schemas.microsoft.com/office/drawing/2014/main" id="{BBCDB009-BFFE-4E9B-AF97-B7EC435029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DC8830-1A0F-4103-BE62-D4B7614AF689}"/>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3369105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72589-7B56-465C-A65A-607730F4E98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4D8E7F-C760-4E70-AB9D-6FCD53ACA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30090D-DAFD-4484-8764-C51210D22B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4CB47E8-69DE-4F67-9EE2-8A9F999C3A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92C1FF-4E18-4821-AD42-8388F91BB3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B52D645-AA5C-4BBB-AD90-C4FC6C4AF78C}"/>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8" name="Footer Placeholder 7">
            <a:extLst>
              <a:ext uri="{FF2B5EF4-FFF2-40B4-BE49-F238E27FC236}">
                <a16:creationId xmlns:a16="http://schemas.microsoft.com/office/drawing/2014/main" id="{306B7860-AB19-4D3F-BDDA-EE7808BE36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2E1D30-02B0-43D3-8D8B-70F3FF0B1C64}"/>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2279988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B27B-C0B3-49D2-9646-54278E8702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60E85C5-3649-45B5-8F13-A6214404BD0A}"/>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4" name="Footer Placeholder 3">
            <a:extLst>
              <a:ext uri="{FF2B5EF4-FFF2-40B4-BE49-F238E27FC236}">
                <a16:creationId xmlns:a16="http://schemas.microsoft.com/office/drawing/2014/main" id="{32A2719C-DD9B-4130-961D-25D7C769B75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83F7084-6515-4D77-800D-71D02C90CE40}"/>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1372277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474BF-4BA5-4E13-A0B4-A743143AFA6C}"/>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3" name="Footer Placeholder 2">
            <a:extLst>
              <a:ext uri="{FF2B5EF4-FFF2-40B4-BE49-F238E27FC236}">
                <a16:creationId xmlns:a16="http://schemas.microsoft.com/office/drawing/2014/main" id="{1BCF0F83-8733-494C-ABEF-D81F04894F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C47463C-64EF-4777-A7B0-2FACDA4346E3}"/>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2431055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CD721-3109-42ED-B665-A5651CEC2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DBC7E5-613F-42D4-BEBE-04FD54B254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A76CF9-2A3F-403E-BD10-220A342F4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9E8FB-D3BB-41E5-A58E-0F46A5BF5FEE}"/>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6" name="Footer Placeholder 5">
            <a:extLst>
              <a:ext uri="{FF2B5EF4-FFF2-40B4-BE49-F238E27FC236}">
                <a16:creationId xmlns:a16="http://schemas.microsoft.com/office/drawing/2014/main" id="{D1FB907B-03F5-4AF0-85CC-36AB84E2C2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0A0CE8-B333-42C4-B6CA-7593AD876FF0}"/>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1238496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C9FB5-1037-41B0-AE3D-D5698D6A65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CDBC2F-F1BC-4562-B047-FFB15FEC70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1A6481-F333-48EF-A25F-875772BD9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0B2E98-7670-4419-B297-D1C278D047E0}"/>
              </a:ext>
            </a:extLst>
          </p:cNvPr>
          <p:cNvSpPr>
            <a:spLocks noGrp="1"/>
          </p:cNvSpPr>
          <p:nvPr>
            <p:ph type="dt" sz="half" idx="10"/>
          </p:nvPr>
        </p:nvSpPr>
        <p:spPr/>
        <p:txBody>
          <a:bodyPr/>
          <a:lstStyle/>
          <a:p>
            <a:fld id="{892C0543-3790-495A-B9F7-6FDC6298DF75}" type="datetimeFigureOut">
              <a:rPr lang="en-IN" smtClean="0"/>
              <a:t>30-08-2020</a:t>
            </a:fld>
            <a:endParaRPr lang="en-IN"/>
          </a:p>
        </p:txBody>
      </p:sp>
      <p:sp>
        <p:nvSpPr>
          <p:cNvPr id="6" name="Footer Placeholder 5">
            <a:extLst>
              <a:ext uri="{FF2B5EF4-FFF2-40B4-BE49-F238E27FC236}">
                <a16:creationId xmlns:a16="http://schemas.microsoft.com/office/drawing/2014/main" id="{FDDBA57E-E0D9-41DC-A019-0F54BCBD79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20D7E9-9EAE-4F90-AD66-D56C198A6D61}"/>
              </a:ext>
            </a:extLst>
          </p:cNvPr>
          <p:cNvSpPr>
            <a:spLocks noGrp="1"/>
          </p:cNvSpPr>
          <p:nvPr>
            <p:ph type="sldNum" sz="quarter" idx="12"/>
          </p:nvPr>
        </p:nvSpPr>
        <p:spPr/>
        <p:txBody>
          <a:bodyPr/>
          <a:lstStyle/>
          <a:p>
            <a:fld id="{E68C2215-23DF-456F-8A89-A96E28B14711}" type="slidenum">
              <a:rPr lang="en-IN" smtClean="0"/>
              <a:t>‹#›</a:t>
            </a:fld>
            <a:endParaRPr lang="en-IN"/>
          </a:p>
        </p:txBody>
      </p:sp>
    </p:spTree>
    <p:extLst>
      <p:ext uri="{BB962C8B-B14F-4D97-AF65-F5344CB8AC3E}">
        <p14:creationId xmlns:p14="http://schemas.microsoft.com/office/powerpoint/2010/main" val="2760171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601ED4-5936-4B61-838F-0ED9C67AFE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390D8B-BD9E-4E59-BEED-38EECC23D6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CC25FC-6889-4DBC-91C5-F02524A6DA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C0543-3790-495A-B9F7-6FDC6298DF75}" type="datetimeFigureOut">
              <a:rPr lang="en-IN" smtClean="0"/>
              <a:t>30-08-2020</a:t>
            </a:fld>
            <a:endParaRPr lang="en-IN"/>
          </a:p>
        </p:txBody>
      </p:sp>
      <p:sp>
        <p:nvSpPr>
          <p:cNvPr id="5" name="Footer Placeholder 4">
            <a:extLst>
              <a:ext uri="{FF2B5EF4-FFF2-40B4-BE49-F238E27FC236}">
                <a16:creationId xmlns:a16="http://schemas.microsoft.com/office/drawing/2014/main" id="{75CB986F-0561-4463-872B-68637EA674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2B9F9D-11AF-4216-B4A9-EF8FFF6952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8C2215-23DF-456F-8A89-A96E28B14711}" type="slidenum">
              <a:rPr lang="en-IN" smtClean="0"/>
              <a:t>‹#›</a:t>
            </a:fld>
            <a:endParaRPr lang="en-IN"/>
          </a:p>
        </p:txBody>
      </p:sp>
    </p:spTree>
    <p:extLst>
      <p:ext uri="{BB962C8B-B14F-4D97-AF65-F5344CB8AC3E}">
        <p14:creationId xmlns:p14="http://schemas.microsoft.com/office/powerpoint/2010/main" val="4154114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customXml" Target="../ink/ink8.xml"/><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customXml" Target="../ink/ink10.xml"/><Relationship Id="rId4" Type="http://schemas.openxmlformats.org/officeDocument/2006/relationships/hyperlink" Target="https://arxiv.org/pdf/1312.5602.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customXml" Target="../ink/ink11.xml"/></Relationships>
</file>

<file path=ppt/slides/_rels/slide17.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6.png"/><Relationship Id="rId7" Type="http://schemas.openxmlformats.org/officeDocument/2006/relationships/customXml" Target="../ink/ink12.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3" Type="http://schemas.openxmlformats.org/officeDocument/2006/relationships/hyperlink" Target="https://www.cnblogs.com/wangxiaocvpr/p/5927777.html"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customXml" Target="../ink/ink15.xml"/><Relationship Id="rId4" Type="http://schemas.openxmlformats.org/officeDocument/2006/relationships/hyperlink" Target="https://arxiv.org/pdf/1509.06461.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hyperlink" Target="https://arxiv.org/pdf/1509.06461.pdf" TargetMode="Externa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pngall.com/earth-png" TargetMode="External"/><Relationship Id="rId5" Type="http://schemas.openxmlformats.org/officeDocument/2006/relationships/image" Target="../media/image5.png"/><Relationship Id="rId4" Type="http://schemas.openxmlformats.org/officeDocument/2006/relationships/hyperlink" Target="https://pixabay.com/en/android-artificial-doodle-robot-159109/"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hyperlink" Target="https://pixabay.com/en/android-artificial-doodle-robot-159109/" TargetMode="External"/><Relationship Id="rId7" Type="http://schemas.openxmlformats.org/officeDocument/2006/relationships/customXml" Target="../ink/ink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www.pngall.com/earth-png"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youtube.com/watch?v=TmPfTpjtdgg" TargetMode="External"/><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eepmind.com/research/case-studies/alphago-the-story-so-fa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62CCB9-4B91-4B4D-ABA2-96C7EED67CE6}"/>
              </a:ext>
            </a:extLst>
          </p:cNvPr>
          <p:cNvSpPr txBox="1"/>
          <p:nvPr/>
        </p:nvSpPr>
        <p:spPr>
          <a:xfrm>
            <a:off x="2528888" y="3064070"/>
            <a:ext cx="7134224" cy="1015663"/>
          </a:xfrm>
          <a:prstGeom prst="rect">
            <a:avLst/>
          </a:prstGeom>
          <a:noFill/>
        </p:spPr>
        <p:txBody>
          <a:bodyPr wrap="square">
            <a:spAutoFit/>
          </a:bodyPr>
          <a:lstStyle/>
          <a:p>
            <a:pPr marL="0" marR="0" algn="ctr">
              <a:spcBef>
                <a:spcPts val="0"/>
              </a:spcBef>
              <a:spcAft>
                <a:spcPts val="0"/>
              </a:spcAft>
            </a:pPr>
            <a:r>
              <a:rPr lang="en-US" sz="3200" b="1" dirty="0">
                <a:solidFill>
                  <a:srgbClr val="1E4E79"/>
                </a:solidFill>
                <a:effectLst/>
                <a:latin typeface="Calibri" panose="020F0502020204030204" pitchFamily="34" charset="0"/>
              </a:rPr>
              <a:t>Reinforcement Learning</a:t>
            </a:r>
          </a:p>
          <a:p>
            <a:pPr marL="0" marR="0" algn="ctr">
              <a:spcBef>
                <a:spcPts val="0"/>
              </a:spcBef>
              <a:spcAft>
                <a:spcPts val="0"/>
              </a:spcAft>
            </a:pPr>
            <a:r>
              <a:rPr lang="en-US" sz="2800" b="1" dirty="0">
                <a:solidFill>
                  <a:srgbClr val="1E4E79"/>
                </a:solidFill>
                <a:latin typeface="Calibri" panose="020F0502020204030204" pitchFamily="34" charset="0"/>
              </a:rPr>
              <a:t>Introduction to Deep Reinforcement Learning</a:t>
            </a:r>
            <a:r>
              <a:rPr lang="en-US" sz="1800" b="1" dirty="0">
                <a:solidFill>
                  <a:srgbClr val="1E4E79"/>
                </a:solidFill>
                <a:effectLst/>
                <a:latin typeface="Calibri" panose="020F0502020204030204" pitchFamily="34" charset="0"/>
              </a:rPr>
              <a:t> </a:t>
            </a:r>
          </a:p>
        </p:txBody>
      </p:sp>
    </p:spTree>
    <p:extLst>
      <p:ext uri="{BB962C8B-B14F-4D97-AF65-F5344CB8AC3E}">
        <p14:creationId xmlns:p14="http://schemas.microsoft.com/office/powerpoint/2010/main" val="3551616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259618"/>
            <a:ext cx="10515600" cy="865798"/>
          </a:xfrm>
        </p:spPr>
        <p:txBody>
          <a:bodyPr>
            <a:normAutofit/>
          </a:bodyPr>
          <a:lstStyle/>
          <a:p>
            <a:r>
              <a:rPr lang="en-IN" sz="3600" b="1" dirty="0">
                <a:solidFill>
                  <a:schemeClr val="accent1">
                    <a:lumMod val="75000"/>
                  </a:schemeClr>
                </a:solidFill>
              </a:rPr>
              <a:t>Pre-processing input for DQN</a:t>
            </a:r>
          </a:p>
        </p:txBody>
      </p:sp>
      <p:pic>
        <p:nvPicPr>
          <p:cNvPr id="4" name="Picture 3">
            <a:extLst>
              <a:ext uri="{FF2B5EF4-FFF2-40B4-BE49-F238E27FC236}">
                <a16:creationId xmlns:a16="http://schemas.microsoft.com/office/drawing/2014/main" id="{4C9E7DA3-A87A-4CAE-8CD0-DA0484E70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211" y="2341603"/>
            <a:ext cx="1779779" cy="2174793"/>
          </a:xfrm>
          <a:prstGeom prst="rect">
            <a:avLst/>
          </a:prstGeom>
        </p:spPr>
      </p:pic>
      <p:cxnSp>
        <p:nvCxnSpPr>
          <p:cNvPr id="6" name="Straight Arrow Connector 5">
            <a:extLst>
              <a:ext uri="{FF2B5EF4-FFF2-40B4-BE49-F238E27FC236}">
                <a16:creationId xmlns:a16="http://schemas.microsoft.com/office/drawing/2014/main" id="{12931DD4-385B-47CC-B580-2B02B85EBCF4}"/>
              </a:ext>
            </a:extLst>
          </p:cNvPr>
          <p:cNvCxnSpPr/>
          <p:nvPr/>
        </p:nvCxnSpPr>
        <p:spPr>
          <a:xfrm>
            <a:off x="712177" y="2329962"/>
            <a:ext cx="0" cy="2180492"/>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530D8B5A-8AD5-4BC7-AEBB-650DD7AD9D10}"/>
              </a:ext>
            </a:extLst>
          </p:cNvPr>
          <p:cNvCxnSpPr/>
          <p:nvPr/>
        </p:nvCxnSpPr>
        <p:spPr>
          <a:xfrm>
            <a:off x="963211" y="2083777"/>
            <a:ext cx="1779779"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F467A03C-9C06-4D45-9DFA-9F0DB0C171DE}"/>
              </a:ext>
            </a:extLst>
          </p:cNvPr>
          <p:cNvSpPr txBox="1"/>
          <p:nvPr/>
        </p:nvSpPr>
        <p:spPr>
          <a:xfrm>
            <a:off x="1378315" y="1806778"/>
            <a:ext cx="949569" cy="276999"/>
          </a:xfrm>
          <a:prstGeom prst="rect">
            <a:avLst/>
          </a:prstGeom>
          <a:noFill/>
        </p:spPr>
        <p:txBody>
          <a:bodyPr wrap="square" rtlCol="0">
            <a:spAutoFit/>
          </a:bodyPr>
          <a:lstStyle/>
          <a:p>
            <a:pPr algn="ctr"/>
            <a:r>
              <a:rPr lang="en-IN" sz="1200" dirty="0"/>
              <a:t>160</a:t>
            </a:r>
          </a:p>
        </p:txBody>
      </p:sp>
      <p:sp>
        <p:nvSpPr>
          <p:cNvPr id="10" name="TextBox 9">
            <a:extLst>
              <a:ext uri="{FF2B5EF4-FFF2-40B4-BE49-F238E27FC236}">
                <a16:creationId xmlns:a16="http://schemas.microsoft.com/office/drawing/2014/main" id="{906D3A56-6617-47D7-B633-6EF6A06CB47F}"/>
              </a:ext>
            </a:extLst>
          </p:cNvPr>
          <p:cNvSpPr txBox="1"/>
          <p:nvPr/>
        </p:nvSpPr>
        <p:spPr>
          <a:xfrm rot="16200000">
            <a:off x="98893" y="3281708"/>
            <a:ext cx="949569" cy="276999"/>
          </a:xfrm>
          <a:prstGeom prst="rect">
            <a:avLst/>
          </a:prstGeom>
          <a:noFill/>
        </p:spPr>
        <p:txBody>
          <a:bodyPr wrap="square" rtlCol="0">
            <a:spAutoFit/>
          </a:bodyPr>
          <a:lstStyle/>
          <a:p>
            <a:pPr algn="ctr"/>
            <a:r>
              <a:rPr lang="en-IN" sz="1200" dirty="0"/>
              <a:t>210</a:t>
            </a:r>
          </a:p>
        </p:txBody>
      </p:sp>
      <p:pic>
        <p:nvPicPr>
          <p:cNvPr id="23" name="Picture 22">
            <a:extLst>
              <a:ext uri="{FF2B5EF4-FFF2-40B4-BE49-F238E27FC236}">
                <a16:creationId xmlns:a16="http://schemas.microsoft.com/office/drawing/2014/main" id="{7DF2BAC0-083D-48FA-A0C9-9AFCEB226B2E}"/>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553404" y="2497017"/>
            <a:ext cx="1680342" cy="1656046"/>
          </a:xfrm>
          <a:prstGeom prst="rect">
            <a:avLst/>
          </a:prstGeom>
        </p:spPr>
      </p:pic>
      <p:cxnSp>
        <p:nvCxnSpPr>
          <p:cNvPr id="24" name="Straight Arrow Connector 23">
            <a:extLst>
              <a:ext uri="{FF2B5EF4-FFF2-40B4-BE49-F238E27FC236}">
                <a16:creationId xmlns:a16="http://schemas.microsoft.com/office/drawing/2014/main" id="{8FF1DD91-9C24-4A3E-B496-FD7043765F57}"/>
              </a:ext>
            </a:extLst>
          </p:cNvPr>
          <p:cNvCxnSpPr>
            <a:cxnSpLocks/>
          </p:cNvCxnSpPr>
          <p:nvPr/>
        </p:nvCxnSpPr>
        <p:spPr>
          <a:xfrm>
            <a:off x="7829461" y="2367650"/>
            <a:ext cx="0" cy="1563418"/>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C7235208-DB21-4A08-9B15-03CE6137237A}"/>
              </a:ext>
            </a:extLst>
          </p:cNvPr>
          <p:cNvCxnSpPr>
            <a:cxnSpLocks/>
          </p:cNvCxnSpPr>
          <p:nvPr/>
        </p:nvCxnSpPr>
        <p:spPr>
          <a:xfrm>
            <a:off x="8017572" y="2171619"/>
            <a:ext cx="168034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EABB182A-7746-4459-92A3-5E127633A08A}"/>
              </a:ext>
            </a:extLst>
          </p:cNvPr>
          <p:cNvSpPr txBox="1"/>
          <p:nvPr/>
        </p:nvSpPr>
        <p:spPr>
          <a:xfrm>
            <a:off x="8432676" y="1894620"/>
            <a:ext cx="896517" cy="276999"/>
          </a:xfrm>
          <a:prstGeom prst="rect">
            <a:avLst/>
          </a:prstGeom>
          <a:noFill/>
        </p:spPr>
        <p:txBody>
          <a:bodyPr wrap="square" rtlCol="0">
            <a:spAutoFit/>
          </a:bodyPr>
          <a:lstStyle/>
          <a:p>
            <a:pPr algn="ctr"/>
            <a:r>
              <a:rPr lang="en-IN" sz="1200" dirty="0"/>
              <a:t>84</a:t>
            </a:r>
          </a:p>
        </p:txBody>
      </p:sp>
      <p:sp>
        <p:nvSpPr>
          <p:cNvPr id="28" name="TextBox 27">
            <a:extLst>
              <a:ext uri="{FF2B5EF4-FFF2-40B4-BE49-F238E27FC236}">
                <a16:creationId xmlns:a16="http://schemas.microsoft.com/office/drawing/2014/main" id="{F3432A59-DA12-488C-87AA-82FDBE73920A}"/>
              </a:ext>
            </a:extLst>
          </p:cNvPr>
          <p:cNvSpPr txBox="1"/>
          <p:nvPr/>
        </p:nvSpPr>
        <p:spPr>
          <a:xfrm rot="16200000">
            <a:off x="7350540" y="2836684"/>
            <a:ext cx="680843" cy="276999"/>
          </a:xfrm>
          <a:prstGeom prst="rect">
            <a:avLst/>
          </a:prstGeom>
          <a:noFill/>
        </p:spPr>
        <p:txBody>
          <a:bodyPr wrap="square" rtlCol="0">
            <a:spAutoFit/>
          </a:bodyPr>
          <a:lstStyle/>
          <a:p>
            <a:pPr algn="ctr"/>
            <a:r>
              <a:rPr lang="en-IN" sz="1200" dirty="0"/>
              <a:t>84</a:t>
            </a:r>
          </a:p>
        </p:txBody>
      </p:sp>
      <p:pic>
        <p:nvPicPr>
          <p:cNvPr id="15" name="Picture 14">
            <a:extLst>
              <a:ext uri="{FF2B5EF4-FFF2-40B4-BE49-F238E27FC236}">
                <a16:creationId xmlns:a16="http://schemas.microsoft.com/office/drawing/2014/main" id="{A04CB2AD-5D8C-483A-9633-920B01460BBB}"/>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044160" y="2329962"/>
            <a:ext cx="1680342" cy="1656046"/>
          </a:xfrm>
          <a:prstGeom prst="rect">
            <a:avLst/>
          </a:prstGeom>
        </p:spPr>
      </p:pic>
      <p:pic>
        <p:nvPicPr>
          <p:cNvPr id="17" name="Picture 16">
            <a:extLst>
              <a:ext uri="{FF2B5EF4-FFF2-40B4-BE49-F238E27FC236}">
                <a16:creationId xmlns:a16="http://schemas.microsoft.com/office/drawing/2014/main" id="{6D510E40-E628-4360-BDB5-2450FB3DC5FC}"/>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196560" y="2482362"/>
            <a:ext cx="1680342" cy="1656046"/>
          </a:xfrm>
          <a:prstGeom prst="rect">
            <a:avLst/>
          </a:prstGeom>
        </p:spPr>
      </p:pic>
      <p:pic>
        <p:nvPicPr>
          <p:cNvPr id="18" name="Picture 17">
            <a:extLst>
              <a:ext uri="{FF2B5EF4-FFF2-40B4-BE49-F238E27FC236}">
                <a16:creationId xmlns:a16="http://schemas.microsoft.com/office/drawing/2014/main" id="{E42AEB55-B1DC-4814-9E10-2FE5CB34A08D}"/>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348960" y="2634762"/>
            <a:ext cx="1680342" cy="1656046"/>
          </a:xfrm>
          <a:prstGeom prst="rect">
            <a:avLst/>
          </a:prstGeom>
        </p:spPr>
      </p:pic>
      <p:pic>
        <p:nvPicPr>
          <p:cNvPr id="19" name="Picture 18">
            <a:extLst>
              <a:ext uri="{FF2B5EF4-FFF2-40B4-BE49-F238E27FC236}">
                <a16:creationId xmlns:a16="http://schemas.microsoft.com/office/drawing/2014/main" id="{53F157C5-49F6-4E32-9549-64DFA9BE7130}"/>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501360" y="2787162"/>
            <a:ext cx="1680342" cy="1656046"/>
          </a:xfrm>
          <a:prstGeom prst="rect">
            <a:avLst/>
          </a:prstGeom>
        </p:spPr>
      </p:pic>
      <p:cxnSp>
        <p:nvCxnSpPr>
          <p:cNvPr id="22" name="Straight Arrow Connector 21">
            <a:extLst>
              <a:ext uri="{FF2B5EF4-FFF2-40B4-BE49-F238E27FC236}">
                <a16:creationId xmlns:a16="http://schemas.microsoft.com/office/drawing/2014/main" id="{5311B56D-8B43-4DA0-AD22-477F19BB2E75}"/>
              </a:ext>
            </a:extLst>
          </p:cNvPr>
          <p:cNvCxnSpPr/>
          <p:nvPr/>
        </p:nvCxnSpPr>
        <p:spPr>
          <a:xfrm>
            <a:off x="9967003" y="2171619"/>
            <a:ext cx="460674" cy="54520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01DA8526-8400-45D6-A86B-3693FC0B903D}"/>
              </a:ext>
            </a:extLst>
          </p:cNvPr>
          <p:cNvSpPr txBox="1"/>
          <p:nvPr/>
        </p:nvSpPr>
        <p:spPr>
          <a:xfrm rot="2852101">
            <a:off x="9861870" y="2264691"/>
            <a:ext cx="896517" cy="276999"/>
          </a:xfrm>
          <a:prstGeom prst="rect">
            <a:avLst/>
          </a:prstGeom>
          <a:noFill/>
        </p:spPr>
        <p:txBody>
          <a:bodyPr wrap="square" rtlCol="0">
            <a:spAutoFit/>
          </a:bodyPr>
          <a:lstStyle/>
          <a:p>
            <a:pPr algn="ctr"/>
            <a:r>
              <a:rPr lang="en-IN" sz="1200" dirty="0"/>
              <a:t>4</a:t>
            </a:r>
          </a:p>
        </p:txBody>
      </p:sp>
      <p:cxnSp>
        <p:nvCxnSpPr>
          <p:cNvPr id="46" name="Straight Arrow Connector 45">
            <a:extLst>
              <a:ext uri="{FF2B5EF4-FFF2-40B4-BE49-F238E27FC236}">
                <a16:creationId xmlns:a16="http://schemas.microsoft.com/office/drawing/2014/main" id="{F7AD98C4-FB2E-415D-A1D3-1228433581C1}"/>
              </a:ext>
            </a:extLst>
          </p:cNvPr>
          <p:cNvCxnSpPr>
            <a:cxnSpLocks/>
          </p:cNvCxnSpPr>
          <p:nvPr/>
        </p:nvCxnSpPr>
        <p:spPr>
          <a:xfrm>
            <a:off x="4372585" y="2520050"/>
            <a:ext cx="0" cy="1563418"/>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a16="http://schemas.microsoft.com/office/drawing/2014/main" id="{2B16E9B3-1A6B-4E5A-992B-C021F3E99467}"/>
              </a:ext>
            </a:extLst>
          </p:cNvPr>
          <p:cNvSpPr txBox="1"/>
          <p:nvPr/>
        </p:nvSpPr>
        <p:spPr>
          <a:xfrm rot="16200000">
            <a:off x="3893664" y="2989084"/>
            <a:ext cx="680843" cy="276999"/>
          </a:xfrm>
          <a:prstGeom prst="rect">
            <a:avLst/>
          </a:prstGeom>
          <a:noFill/>
        </p:spPr>
        <p:txBody>
          <a:bodyPr wrap="square" rtlCol="0">
            <a:spAutoFit/>
          </a:bodyPr>
          <a:lstStyle/>
          <a:p>
            <a:pPr algn="ctr"/>
            <a:r>
              <a:rPr lang="en-IN" sz="1200" dirty="0"/>
              <a:t>84</a:t>
            </a:r>
          </a:p>
        </p:txBody>
      </p:sp>
      <p:cxnSp>
        <p:nvCxnSpPr>
          <p:cNvPr id="48" name="Straight Arrow Connector 47">
            <a:extLst>
              <a:ext uri="{FF2B5EF4-FFF2-40B4-BE49-F238E27FC236}">
                <a16:creationId xmlns:a16="http://schemas.microsoft.com/office/drawing/2014/main" id="{87DBE058-BF53-48C7-90D6-CE576BC2EF0F}"/>
              </a:ext>
            </a:extLst>
          </p:cNvPr>
          <p:cNvCxnSpPr>
            <a:cxnSpLocks/>
          </p:cNvCxnSpPr>
          <p:nvPr/>
        </p:nvCxnSpPr>
        <p:spPr>
          <a:xfrm>
            <a:off x="4530212" y="2346341"/>
            <a:ext cx="168034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0EAFF791-D94A-4C7F-ADE4-6E2140FB26BC}"/>
              </a:ext>
            </a:extLst>
          </p:cNvPr>
          <p:cNvSpPr txBox="1"/>
          <p:nvPr/>
        </p:nvSpPr>
        <p:spPr>
          <a:xfrm>
            <a:off x="4945316" y="2069342"/>
            <a:ext cx="896517" cy="276999"/>
          </a:xfrm>
          <a:prstGeom prst="rect">
            <a:avLst/>
          </a:prstGeom>
          <a:noFill/>
        </p:spPr>
        <p:txBody>
          <a:bodyPr wrap="square" rtlCol="0">
            <a:spAutoFit/>
          </a:bodyPr>
          <a:lstStyle/>
          <a:p>
            <a:pPr algn="ctr"/>
            <a:r>
              <a:rPr lang="en-IN" sz="1200" dirty="0"/>
              <a:t>84</a:t>
            </a:r>
          </a:p>
        </p:txBody>
      </p:sp>
      <p:pic>
        <p:nvPicPr>
          <p:cNvPr id="50" name="Picture 49">
            <a:extLst>
              <a:ext uri="{FF2B5EF4-FFF2-40B4-BE49-F238E27FC236}">
                <a16:creationId xmlns:a16="http://schemas.microsoft.com/office/drawing/2014/main" id="{80130C2B-7FF5-4754-8FA8-6C853B167968}"/>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5231494" y="4871408"/>
            <a:ext cx="1519981" cy="1573049"/>
          </a:xfrm>
          <a:prstGeom prst="rect">
            <a:avLst/>
          </a:prstGeom>
        </p:spPr>
      </p:pic>
      <p:pic>
        <p:nvPicPr>
          <p:cNvPr id="52" name="Picture 51">
            <a:extLst>
              <a:ext uri="{FF2B5EF4-FFF2-40B4-BE49-F238E27FC236}">
                <a16:creationId xmlns:a16="http://schemas.microsoft.com/office/drawing/2014/main" id="{79056D9A-251A-4B3A-A6EC-B12FCCE8FA79}"/>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932865" y="4876224"/>
            <a:ext cx="1516191" cy="1563418"/>
          </a:xfrm>
          <a:prstGeom prst="rect">
            <a:avLst/>
          </a:prstGeom>
        </p:spPr>
      </p:pic>
      <p:pic>
        <p:nvPicPr>
          <p:cNvPr id="54" name="Picture 53">
            <a:extLst>
              <a:ext uri="{FF2B5EF4-FFF2-40B4-BE49-F238E27FC236}">
                <a16:creationId xmlns:a16="http://schemas.microsoft.com/office/drawing/2014/main" id="{73913096-4398-4173-A6A2-1E140580A472}"/>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8650349" y="4876224"/>
            <a:ext cx="1531353" cy="1566628"/>
          </a:xfrm>
          <a:prstGeom prst="rect">
            <a:avLst/>
          </a:prstGeom>
        </p:spPr>
      </p:pic>
      <p:pic>
        <p:nvPicPr>
          <p:cNvPr id="56" name="Picture 55">
            <a:extLst>
              <a:ext uri="{FF2B5EF4-FFF2-40B4-BE49-F238E27FC236}">
                <a16:creationId xmlns:a16="http://schemas.microsoft.com/office/drawing/2014/main" id="{6661E1B0-4B78-4896-965E-CB52140A4A64}"/>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10310128" y="4876224"/>
            <a:ext cx="1527563" cy="1563418"/>
          </a:xfrm>
          <a:prstGeom prst="rect">
            <a:avLst/>
          </a:prstGeom>
        </p:spPr>
      </p:pic>
      <p:cxnSp>
        <p:nvCxnSpPr>
          <p:cNvPr id="58" name="Straight Arrow Connector 57">
            <a:extLst>
              <a:ext uri="{FF2B5EF4-FFF2-40B4-BE49-F238E27FC236}">
                <a16:creationId xmlns:a16="http://schemas.microsoft.com/office/drawing/2014/main" id="{5BF4A9CC-D9AA-4DAA-87DB-286FD7E6ECF7}"/>
              </a:ext>
            </a:extLst>
          </p:cNvPr>
          <p:cNvCxnSpPr>
            <a:stCxn id="4" idx="3"/>
          </p:cNvCxnSpPr>
          <p:nvPr/>
        </p:nvCxnSpPr>
        <p:spPr>
          <a:xfrm flipV="1">
            <a:off x="2742990" y="3428999"/>
            <a:ext cx="135259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41FDEC6D-751B-4F5C-8E9D-0DAFC9C4DF58}"/>
              </a:ext>
            </a:extLst>
          </p:cNvPr>
          <p:cNvCxnSpPr/>
          <p:nvPr/>
        </p:nvCxnSpPr>
        <p:spPr>
          <a:xfrm flipV="1">
            <a:off x="6256567" y="3420206"/>
            <a:ext cx="135259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Rectangle 58">
            <a:extLst>
              <a:ext uri="{FF2B5EF4-FFF2-40B4-BE49-F238E27FC236}">
                <a16:creationId xmlns:a16="http://schemas.microsoft.com/office/drawing/2014/main" id="{FCFB8C03-ABB9-47EF-84E7-29BBD1AFC01A}"/>
              </a:ext>
            </a:extLst>
          </p:cNvPr>
          <p:cNvSpPr/>
          <p:nvPr/>
        </p:nvSpPr>
        <p:spPr>
          <a:xfrm>
            <a:off x="5073162" y="4765431"/>
            <a:ext cx="6892911" cy="178019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51A4046C-AFD0-4EB9-84A8-981F5060DE35}"/>
                  </a:ext>
                </a:extLst>
              </p14:cNvPr>
              <p14:cNvContentPartPr/>
              <p14:nvPr/>
            </p14:nvContentPartPr>
            <p14:xfrm>
              <a:off x="600120" y="1906920"/>
              <a:ext cx="10227600" cy="4502880"/>
            </p14:xfrm>
          </p:contentPart>
        </mc:Choice>
        <mc:Fallback xmlns="">
          <p:pic>
            <p:nvPicPr>
              <p:cNvPr id="3" name="Ink 2">
                <a:extLst>
                  <a:ext uri="{FF2B5EF4-FFF2-40B4-BE49-F238E27FC236}">
                    <a16:creationId xmlns:a16="http://schemas.microsoft.com/office/drawing/2014/main" id="{51A4046C-AFD0-4EB9-84A8-981F5060DE35}"/>
                  </a:ext>
                </a:extLst>
              </p:cNvPr>
              <p:cNvPicPr/>
              <p:nvPr/>
            </p:nvPicPr>
            <p:blipFill>
              <a:blip r:embed="rId7"/>
              <a:stretch>
                <a:fillRect/>
              </a:stretch>
            </p:blipFill>
            <p:spPr>
              <a:xfrm>
                <a:off x="590760" y="1897560"/>
                <a:ext cx="10246320" cy="4521600"/>
              </a:xfrm>
              <a:prstGeom prst="rect">
                <a:avLst/>
              </a:prstGeom>
            </p:spPr>
          </p:pic>
        </mc:Fallback>
      </mc:AlternateContent>
    </p:spTree>
    <p:extLst>
      <p:ext uri="{BB962C8B-B14F-4D97-AF65-F5344CB8AC3E}">
        <p14:creationId xmlns:p14="http://schemas.microsoft.com/office/powerpoint/2010/main" val="2235766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312372"/>
            <a:ext cx="10515600" cy="865798"/>
          </a:xfrm>
        </p:spPr>
        <p:txBody>
          <a:bodyPr>
            <a:normAutofit/>
          </a:bodyPr>
          <a:lstStyle/>
          <a:p>
            <a:r>
              <a:rPr lang="en-IN" sz="3600" b="1" dirty="0">
                <a:solidFill>
                  <a:schemeClr val="accent1">
                    <a:lumMod val="75000"/>
                  </a:schemeClr>
                </a:solidFill>
              </a:rPr>
              <a:t>CNN Architecture</a:t>
            </a:r>
          </a:p>
        </p:txBody>
      </p:sp>
      <p:sp>
        <p:nvSpPr>
          <p:cNvPr id="3" name="Cube 2">
            <a:extLst>
              <a:ext uri="{FF2B5EF4-FFF2-40B4-BE49-F238E27FC236}">
                <a16:creationId xmlns:a16="http://schemas.microsoft.com/office/drawing/2014/main" id="{4B48B0EB-BFA4-4A09-84FC-78CFB3834474}"/>
              </a:ext>
            </a:extLst>
          </p:cNvPr>
          <p:cNvSpPr/>
          <p:nvPr/>
        </p:nvSpPr>
        <p:spPr>
          <a:xfrm>
            <a:off x="6901960" y="2880946"/>
            <a:ext cx="1292470" cy="1201616"/>
          </a:xfrm>
          <a:prstGeom prst="cube">
            <a:avLst>
              <a:gd name="adj" fmla="val 52359"/>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 name="Cube 4">
            <a:extLst>
              <a:ext uri="{FF2B5EF4-FFF2-40B4-BE49-F238E27FC236}">
                <a16:creationId xmlns:a16="http://schemas.microsoft.com/office/drawing/2014/main" id="{08578710-AEA7-4010-81F5-7B766B621D0B}"/>
              </a:ext>
            </a:extLst>
          </p:cNvPr>
          <p:cNvSpPr/>
          <p:nvPr/>
        </p:nvSpPr>
        <p:spPr>
          <a:xfrm>
            <a:off x="4293576" y="2866292"/>
            <a:ext cx="1459523" cy="1336431"/>
          </a:xfrm>
          <a:prstGeom prst="cub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pSp>
        <p:nvGrpSpPr>
          <p:cNvPr id="12" name="Group 11">
            <a:extLst>
              <a:ext uri="{FF2B5EF4-FFF2-40B4-BE49-F238E27FC236}">
                <a16:creationId xmlns:a16="http://schemas.microsoft.com/office/drawing/2014/main" id="{2208A9B1-7CD4-4643-826B-7EF5C0578284}"/>
              </a:ext>
            </a:extLst>
          </p:cNvPr>
          <p:cNvGrpSpPr/>
          <p:nvPr/>
        </p:nvGrpSpPr>
        <p:grpSpPr>
          <a:xfrm>
            <a:off x="618392" y="2154706"/>
            <a:ext cx="2896166" cy="2548588"/>
            <a:chOff x="838200" y="2140804"/>
            <a:chExt cx="2896166" cy="2548588"/>
          </a:xfrm>
        </p:grpSpPr>
        <p:cxnSp>
          <p:nvCxnSpPr>
            <p:cNvPr id="69" name="Straight Arrow Connector 68">
              <a:extLst>
                <a:ext uri="{FF2B5EF4-FFF2-40B4-BE49-F238E27FC236}">
                  <a16:creationId xmlns:a16="http://schemas.microsoft.com/office/drawing/2014/main" id="{163E1BA6-A8B3-4413-9839-7EC8BD42F4A1}"/>
                </a:ext>
              </a:extLst>
            </p:cNvPr>
            <p:cNvCxnSpPr>
              <a:cxnSpLocks/>
            </p:cNvCxnSpPr>
            <p:nvPr/>
          </p:nvCxnSpPr>
          <p:spPr>
            <a:xfrm>
              <a:off x="1115199" y="2613834"/>
              <a:ext cx="0" cy="1563418"/>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638BAF2F-3C71-48E5-A063-FB7AD20DFDC9}"/>
                </a:ext>
              </a:extLst>
            </p:cNvPr>
            <p:cNvCxnSpPr>
              <a:cxnSpLocks/>
            </p:cNvCxnSpPr>
            <p:nvPr/>
          </p:nvCxnSpPr>
          <p:spPr>
            <a:xfrm>
              <a:off x="1303310" y="2417803"/>
              <a:ext cx="1680343"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71" name="TextBox 70">
              <a:extLst>
                <a:ext uri="{FF2B5EF4-FFF2-40B4-BE49-F238E27FC236}">
                  <a16:creationId xmlns:a16="http://schemas.microsoft.com/office/drawing/2014/main" id="{CEA696A0-A037-4FB5-9B0C-8B925DC07E38}"/>
                </a:ext>
              </a:extLst>
            </p:cNvPr>
            <p:cNvSpPr txBox="1"/>
            <p:nvPr/>
          </p:nvSpPr>
          <p:spPr>
            <a:xfrm>
              <a:off x="1718414" y="2140804"/>
              <a:ext cx="896517" cy="276999"/>
            </a:xfrm>
            <a:prstGeom prst="rect">
              <a:avLst/>
            </a:prstGeom>
            <a:noFill/>
          </p:spPr>
          <p:txBody>
            <a:bodyPr wrap="square" rtlCol="0">
              <a:spAutoFit/>
            </a:bodyPr>
            <a:lstStyle/>
            <a:p>
              <a:pPr algn="ctr"/>
              <a:r>
                <a:rPr lang="en-IN" sz="1200" dirty="0"/>
                <a:t>84</a:t>
              </a:r>
            </a:p>
          </p:txBody>
        </p:sp>
        <p:sp>
          <p:nvSpPr>
            <p:cNvPr id="72" name="TextBox 71">
              <a:extLst>
                <a:ext uri="{FF2B5EF4-FFF2-40B4-BE49-F238E27FC236}">
                  <a16:creationId xmlns:a16="http://schemas.microsoft.com/office/drawing/2014/main" id="{558C6CBF-FDF7-4AF3-B73C-3BB48DD48DE8}"/>
                </a:ext>
              </a:extLst>
            </p:cNvPr>
            <p:cNvSpPr txBox="1"/>
            <p:nvPr/>
          </p:nvSpPr>
          <p:spPr>
            <a:xfrm rot="16200000">
              <a:off x="636278" y="3082868"/>
              <a:ext cx="680843" cy="276999"/>
            </a:xfrm>
            <a:prstGeom prst="rect">
              <a:avLst/>
            </a:prstGeom>
            <a:noFill/>
          </p:spPr>
          <p:txBody>
            <a:bodyPr wrap="square" rtlCol="0">
              <a:spAutoFit/>
            </a:bodyPr>
            <a:lstStyle/>
            <a:p>
              <a:pPr algn="ctr"/>
              <a:r>
                <a:rPr lang="en-IN" sz="1200" dirty="0"/>
                <a:t>84</a:t>
              </a:r>
            </a:p>
          </p:txBody>
        </p:sp>
        <p:pic>
          <p:nvPicPr>
            <p:cNvPr id="73" name="Picture 72">
              <a:extLst>
                <a:ext uri="{FF2B5EF4-FFF2-40B4-BE49-F238E27FC236}">
                  <a16:creationId xmlns:a16="http://schemas.microsoft.com/office/drawing/2014/main" id="{329743DF-AAE5-47F6-81A8-EB755570040D}"/>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1329898" y="2576146"/>
              <a:ext cx="1680342" cy="1656046"/>
            </a:xfrm>
            <a:prstGeom prst="rect">
              <a:avLst/>
            </a:prstGeom>
          </p:spPr>
        </p:pic>
        <p:pic>
          <p:nvPicPr>
            <p:cNvPr id="74" name="Picture 73">
              <a:extLst>
                <a:ext uri="{FF2B5EF4-FFF2-40B4-BE49-F238E27FC236}">
                  <a16:creationId xmlns:a16="http://schemas.microsoft.com/office/drawing/2014/main" id="{2672C9B2-8B03-4EA9-8068-E2FA0ACE40B3}"/>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1482298" y="2728546"/>
              <a:ext cx="1680342" cy="1656046"/>
            </a:xfrm>
            <a:prstGeom prst="rect">
              <a:avLst/>
            </a:prstGeom>
          </p:spPr>
        </p:pic>
        <p:pic>
          <p:nvPicPr>
            <p:cNvPr id="75" name="Picture 74">
              <a:extLst>
                <a:ext uri="{FF2B5EF4-FFF2-40B4-BE49-F238E27FC236}">
                  <a16:creationId xmlns:a16="http://schemas.microsoft.com/office/drawing/2014/main" id="{7660AA57-F8C3-4723-98DA-EC36B914E01D}"/>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1634698" y="2880946"/>
              <a:ext cx="1680342" cy="1656046"/>
            </a:xfrm>
            <a:prstGeom prst="rect">
              <a:avLst/>
            </a:prstGeom>
          </p:spPr>
        </p:pic>
        <p:pic>
          <p:nvPicPr>
            <p:cNvPr id="76" name="Picture 75">
              <a:extLst>
                <a:ext uri="{FF2B5EF4-FFF2-40B4-BE49-F238E27FC236}">
                  <a16:creationId xmlns:a16="http://schemas.microsoft.com/office/drawing/2014/main" id="{7CA2ED58-9958-4BD5-9C6F-D8BCB5915BE5}"/>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1787098" y="3033346"/>
              <a:ext cx="1680342" cy="1656046"/>
            </a:xfrm>
            <a:prstGeom prst="rect">
              <a:avLst/>
            </a:prstGeom>
          </p:spPr>
        </p:pic>
        <p:cxnSp>
          <p:nvCxnSpPr>
            <p:cNvPr id="77" name="Straight Arrow Connector 76">
              <a:extLst>
                <a:ext uri="{FF2B5EF4-FFF2-40B4-BE49-F238E27FC236}">
                  <a16:creationId xmlns:a16="http://schemas.microsoft.com/office/drawing/2014/main" id="{D31F1141-2DFD-4876-8B65-D62E553CB381}"/>
                </a:ext>
              </a:extLst>
            </p:cNvPr>
            <p:cNvCxnSpPr/>
            <p:nvPr/>
          </p:nvCxnSpPr>
          <p:spPr>
            <a:xfrm>
              <a:off x="3252741" y="2417803"/>
              <a:ext cx="460674" cy="545204"/>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78" name="TextBox 77">
              <a:extLst>
                <a:ext uri="{FF2B5EF4-FFF2-40B4-BE49-F238E27FC236}">
                  <a16:creationId xmlns:a16="http://schemas.microsoft.com/office/drawing/2014/main" id="{83A13172-74D3-4670-B12F-4B0F28DDA34A}"/>
                </a:ext>
              </a:extLst>
            </p:cNvPr>
            <p:cNvSpPr txBox="1"/>
            <p:nvPr/>
          </p:nvSpPr>
          <p:spPr>
            <a:xfrm rot="2852101">
              <a:off x="3147608" y="2510875"/>
              <a:ext cx="896517" cy="276999"/>
            </a:xfrm>
            <a:prstGeom prst="rect">
              <a:avLst/>
            </a:prstGeom>
            <a:noFill/>
          </p:spPr>
          <p:txBody>
            <a:bodyPr wrap="square" rtlCol="0">
              <a:spAutoFit/>
            </a:bodyPr>
            <a:lstStyle/>
            <a:p>
              <a:pPr algn="ctr"/>
              <a:r>
                <a:rPr lang="en-IN" sz="1200" dirty="0"/>
                <a:t>4</a:t>
              </a:r>
            </a:p>
          </p:txBody>
        </p:sp>
      </p:grpSp>
      <p:sp>
        <p:nvSpPr>
          <p:cNvPr id="7" name="Rectangle 6">
            <a:extLst>
              <a:ext uri="{FF2B5EF4-FFF2-40B4-BE49-F238E27FC236}">
                <a16:creationId xmlns:a16="http://schemas.microsoft.com/office/drawing/2014/main" id="{277C2580-4710-41AB-A830-B231254571F4}"/>
              </a:ext>
            </a:extLst>
          </p:cNvPr>
          <p:cNvSpPr/>
          <p:nvPr/>
        </p:nvSpPr>
        <p:spPr>
          <a:xfrm>
            <a:off x="9334499" y="2000330"/>
            <a:ext cx="562708" cy="3112477"/>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3" name="Rectangle 12">
            <a:extLst>
              <a:ext uri="{FF2B5EF4-FFF2-40B4-BE49-F238E27FC236}">
                <a16:creationId xmlns:a16="http://schemas.microsoft.com/office/drawing/2014/main" id="{6322A7A1-0076-48CB-9013-2BA3EDE62D24}"/>
              </a:ext>
            </a:extLst>
          </p:cNvPr>
          <p:cNvSpPr/>
          <p:nvPr/>
        </p:nvSpPr>
        <p:spPr>
          <a:xfrm>
            <a:off x="10777110" y="2550846"/>
            <a:ext cx="433754" cy="2039250"/>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01ADFBEE-ADCF-439D-8C07-96DE6AD3A9BE}"/>
              </a:ext>
            </a:extLst>
          </p:cNvPr>
          <p:cNvCxnSpPr/>
          <p:nvPr/>
        </p:nvCxnSpPr>
        <p:spPr>
          <a:xfrm>
            <a:off x="5943600" y="3534507"/>
            <a:ext cx="74734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E712E499-FF78-48BF-831D-40BAB732DE46}"/>
              </a:ext>
            </a:extLst>
          </p:cNvPr>
          <p:cNvCxnSpPr/>
          <p:nvPr/>
        </p:nvCxnSpPr>
        <p:spPr>
          <a:xfrm>
            <a:off x="8364415" y="3481754"/>
            <a:ext cx="74734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a:extLst>
              <a:ext uri="{FF2B5EF4-FFF2-40B4-BE49-F238E27FC236}">
                <a16:creationId xmlns:a16="http://schemas.microsoft.com/office/drawing/2014/main" id="{C9613D62-9175-4A1C-8AAF-263D3158DDA3}"/>
              </a:ext>
            </a:extLst>
          </p:cNvPr>
          <p:cNvCxnSpPr/>
          <p:nvPr/>
        </p:nvCxnSpPr>
        <p:spPr>
          <a:xfrm>
            <a:off x="9968220" y="3482546"/>
            <a:ext cx="74734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EB4699BB-CE11-40E4-A17D-9E7676599592}"/>
              </a:ext>
            </a:extLst>
          </p:cNvPr>
          <p:cNvSpPr txBox="1"/>
          <p:nvPr/>
        </p:nvSpPr>
        <p:spPr>
          <a:xfrm>
            <a:off x="1498606" y="5376713"/>
            <a:ext cx="1680342" cy="276999"/>
          </a:xfrm>
          <a:prstGeom prst="rect">
            <a:avLst/>
          </a:prstGeom>
          <a:noFill/>
        </p:spPr>
        <p:txBody>
          <a:bodyPr wrap="square" rtlCol="0">
            <a:spAutoFit/>
          </a:bodyPr>
          <a:lstStyle/>
          <a:p>
            <a:pPr algn="ctr"/>
            <a:r>
              <a:rPr lang="en-IN" sz="1200" dirty="0"/>
              <a:t>84x84x4 sized input</a:t>
            </a:r>
          </a:p>
        </p:txBody>
      </p:sp>
      <p:sp>
        <p:nvSpPr>
          <p:cNvPr id="21" name="TextBox 20">
            <a:extLst>
              <a:ext uri="{FF2B5EF4-FFF2-40B4-BE49-F238E27FC236}">
                <a16:creationId xmlns:a16="http://schemas.microsoft.com/office/drawing/2014/main" id="{228DAD3B-A561-4A44-A63A-0EB1BFA51250}"/>
              </a:ext>
            </a:extLst>
          </p:cNvPr>
          <p:cNvSpPr txBox="1"/>
          <p:nvPr/>
        </p:nvSpPr>
        <p:spPr>
          <a:xfrm>
            <a:off x="3946253" y="5357879"/>
            <a:ext cx="2173672" cy="276999"/>
          </a:xfrm>
          <a:prstGeom prst="rect">
            <a:avLst/>
          </a:prstGeom>
          <a:noFill/>
        </p:spPr>
        <p:txBody>
          <a:bodyPr wrap="square" rtlCol="0">
            <a:spAutoFit/>
          </a:bodyPr>
          <a:lstStyle/>
          <a:p>
            <a:pPr algn="ctr"/>
            <a:r>
              <a:rPr lang="en-IN" sz="1200" dirty="0"/>
              <a:t>Conv2D 32 8x8 filters(stride=4)</a:t>
            </a:r>
          </a:p>
        </p:txBody>
      </p:sp>
      <p:sp>
        <p:nvSpPr>
          <p:cNvPr id="27" name="TextBox 26">
            <a:extLst>
              <a:ext uri="{FF2B5EF4-FFF2-40B4-BE49-F238E27FC236}">
                <a16:creationId xmlns:a16="http://schemas.microsoft.com/office/drawing/2014/main" id="{D57DB205-547A-4F02-9609-9F2DECCFA40B}"/>
              </a:ext>
            </a:extLst>
          </p:cNvPr>
          <p:cNvSpPr txBox="1"/>
          <p:nvPr/>
        </p:nvSpPr>
        <p:spPr>
          <a:xfrm>
            <a:off x="6356837" y="5376713"/>
            <a:ext cx="2261596" cy="276999"/>
          </a:xfrm>
          <a:prstGeom prst="rect">
            <a:avLst/>
          </a:prstGeom>
          <a:noFill/>
        </p:spPr>
        <p:txBody>
          <a:bodyPr wrap="square" rtlCol="0">
            <a:spAutoFit/>
          </a:bodyPr>
          <a:lstStyle/>
          <a:p>
            <a:pPr algn="ctr"/>
            <a:r>
              <a:rPr lang="en-IN" sz="1200" dirty="0"/>
              <a:t>Conv2D 16 4x4 filters(stride=2)</a:t>
            </a:r>
          </a:p>
        </p:txBody>
      </p:sp>
      <p:sp>
        <p:nvSpPr>
          <p:cNvPr id="29" name="TextBox 28">
            <a:extLst>
              <a:ext uri="{FF2B5EF4-FFF2-40B4-BE49-F238E27FC236}">
                <a16:creationId xmlns:a16="http://schemas.microsoft.com/office/drawing/2014/main" id="{B94CFC37-E728-4F84-B0EC-01A25B021B90}"/>
              </a:ext>
            </a:extLst>
          </p:cNvPr>
          <p:cNvSpPr txBox="1"/>
          <p:nvPr/>
        </p:nvSpPr>
        <p:spPr>
          <a:xfrm>
            <a:off x="8685334" y="5376713"/>
            <a:ext cx="1680342" cy="276999"/>
          </a:xfrm>
          <a:prstGeom prst="rect">
            <a:avLst/>
          </a:prstGeom>
          <a:noFill/>
        </p:spPr>
        <p:txBody>
          <a:bodyPr wrap="square" rtlCol="0">
            <a:spAutoFit/>
          </a:bodyPr>
          <a:lstStyle/>
          <a:p>
            <a:pPr algn="ctr"/>
            <a:r>
              <a:rPr lang="en-IN" sz="1200" dirty="0"/>
              <a:t>256 units FC</a:t>
            </a:r>
          </a:p>
        </p:txBody>
      </p:sp>
      <p:sp>
        <p:nvSpPr>
          <p:cNvPr id="31" name="TextBox 30">
            <a:extLst>
              <a:ext uri="{FF2B5EF4-FFF2-40B4-BE49-F238E27FC236}">
                <a16:creationId xmlns:a16="http://schemas.microsoft.com/office/drawing/2014/main" id="{74BE4B64-FC11-4615-9944-46132E7F8FF1}"/>
              </a:ext>
            </a:extLst>
          </p:cNvPr>
          <p:cNvSpPr txBox="1"/>
          <p:nvPr/>
        </p:nvSpPr>
        <p:spPr>
          <a:xfrm>
            <a:off x="10218126" y="5357879"/>
            <a:ext cx="1680342" cy="276999"/>
          </a:xfrm>
          <a:prstGeom prst="rect">
            <a:avLst/>
          </a:prstGeom>
          <a:noFill/>
        </p:spPr>
        <p:txBody>
          <a:bodyPr wrap="square" rtlCol="0">
            <a:spAutoFit/>
          </a:bodyPr>
          <a:lstStyle/>
          <a:p>
            <a:pPr algn="ctr"/>
            <a:r>
              <a:rPr lang="en-IN" sz="1200" dirty="0" err="1"/>
              <a:t>n_action</a:t>
            </a:r>
            <a:r>
              <a:rPr lang="en-IN" sz="1200" dirty="0"/>
              <a:t> units FC</a:t>
            </a:r>
          </a:p>
        </p:txBody>
      </p:sp>
      <p:sp>
        <p:nvSpPr>
          <p:cNvPr id="87" name="TextBox 86">
            <a:extLst>
              <a:ext uri="{FF2B5EF4-FFF2-40B4-BE49-F238E27FC236}">
                <a16:creationId xmlns:a16="http://schemas.microsoft.com/office/drawing/2014/main" id="{E04720C7-7A32-4131-AFA5-6DDCEA7F6743}"/>
              </a:ext>
            </a:extLst>
          </p:cNvPr>
          <p:cNvSpPr txBox="1"/>
          <p:nvPr/>
        </p:nvSpPr>
        <p:spPr>
          <a:xfrm>
            <a:off x="5493219" y="3279569"/>
            <a:ext cx="1680342" cy="276999"/>
          </a:xfrm>
          <a:prstGeom prst="rect">
            <a:avLst/>
          </a:prstGeom>
          <a:noFill/>
        </p:spPr>
        <p:txBody>
          <a:bodyPr wrap="square" rtlCol="0">
            <a:spAutoFit/>
          </a:bodyPr>
          <a:lstStyle/>
          <a:p>
            <a:pPr algn="ctr"/>
            <a:r>
              <a:rPr lang="en-IN" sz="1200" dirty="0" err="1"/>
              <a:t>Relu</a:t>
            </a:r>
            <a:endParaRPr lang="en-IN" sz="1200" dirty="0"/>
          </a:p>
        </p:txBody>
      </p:sp>
      <p:sp>
        <p:nvSpPr>
          <p:cNvPr id="91" name="TextBox 90">
            <a:extLst>
              <a:ext uri="{FF2B5EF4-FFF2-40B4-BE49-F238E27FC236}">
                <a16:creationId xmlns:a16="http://schemas.microsoft.com/office/drawing/2014/main" id="{A8C1F63B-DC52-44D7-AD8F-6EF7F7655787}"/>
              </a:ext>
            </a:extLst>
          </p:cNvPr>
          <p:cNvSpPr txBox="1"/>
          <p:nvPr/>
        </p:nvSpPr>
        <p:spPr>
          <a:xfrm>
            <a:off x="7794211" y="3204755"/>
            <a:ext cx="1680342" cy="276999"/>
          </a:xfrm>
          <a:prstGeom prst="rect">
            <a:avLst/>
          </a:prstGeom>
          <a:noFill/>
        </p:spPr>
        <p:txBody>
          <a:bodyPr wrap="square" rtlCol="0">
            <a:spAutoFit/>
          </a:bodyPr>
          <a:lstStyle/>
          <a:p>
            <a:pPr algn="ctr"/>
            <a:r>
              <a:rPr lang="en-IN" sz="1200" dirty="0" err="1"/>
              <a:t>Relu</a:t>
            </a:r>
            <a:endParaRPr lang="en-IN" sz="1200" dirty="0"/>
          </a:p>
        </p:txBody>
      </p:sp>
      <p:sp>
        <p:nvSpPr>
          <p:cNvPr id="93" name="TextBox 92">
            <a:extLst>
              <a:ext uri="{FF2B5EF4-FFF2-40B4-BE49-F238E27FC236}">
                <a16:creationId xmlns:a16="http://schemas.microsoft.com/office/drawing/2014/main" id="{AEDB72D2-FBF5-4A22-8DF4-B2E5D309F15B}"/>
              </a:ext>
            </a:extLst>
          </p:cNvPr>
          <p:cNvSpPr txBox="1"/>
          <p:nvPr/>
        </p:nvSpPr>
        <p:spPr>
          <a:xfrm>
            <a:off x="9474553" y="3212094"/>
            <a:ext cx="1680342" cy="276999"/>
          </a:xfrm>
          <a:prstGeom prst="rect">
            <a:avLst/>
          </a:prstGeom>
          <a:noFill/>
        </p:spPr>
        <p:txBody>
          <a:bodyPr wrap="square" rtlCol="0">
            <a:spAutoFit/>
          </a:bodyPr>
          <a:lstStyle/>
          <a:p>
            <a:pPr algn="ctr"/>
            <a:r>
              <a:rPr lang="en-IN" sz="1200" dirty="0" err="1"/>
              <a:t>Relu</a:t>
            </a:r>
            <a:endParaRPr lang="en-IN" sz="12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57E4C8D-457D-4846-8834-C2C6708BFB04}"/>
                  </a:ext>
                </a:extLst>
              </p14:cNvPr>
              <p14:cNvContentPartPr/>
              <p14:nvPr/>
            </p14:nvContentPartPr>
            <p14:xfrm>
              <a:off x="1483920" y="853200"/>
              <a:ext cx="10255680" cy="5713560"/>
            </p14:xfrm>
          </p:contentPart>
        </mc:Choice>
        <mc:Fallback xmlns="">
          <p:pic>
            <p:nvPicPr>
              <p:cNvPr id="4" name="Ink 3">
                <a:extLst>
                  <a:ext uri="{FF2B5EF4-FFF2-40B4-BE49-F238E27FC236}">
                    <a16:creationId xmlns:a16="http://schemas.microsoft.com/office/drawing/2014/main" id="{557E4C8D-457D-4846-8834-C2C6708BFB04}"/>
                  </a:ext>
                </a:extLst>
              </p:cNvPr>
              <p:cNvPicPr/>
              <p:nvPr/>
            </p:nvPicPr>
            <p:blipFill>
              <a:blip r:embed="rId4"/>
              <a:stretch>
                <a:fillRect/>
              </a:stretch>
            </p:blipFill>
            <p:spPr>
              <a:xfrm>
                <a:off x="1474560" y="843840"/>
                <a:ext cx="10274400" cy="5732280"/>
              </a:xfrm>
              <a:prstGeom prst="rect">
                <a:avLst/>
              </a:prstGeom>
            </p:spPr>
          </p:pic>
        </mc:Fallback>
      </mc:AlternateContent>
    </p:spTree>
    <p:extLst>
      <p:ext uri="{BB962C8B-B14F-4D97-AF65-F5344CB8AC3E}">
        <p14:creationId xmlns:p14="http://schemas.microsoft.com/office/powerpoint/2010/main" val="3638919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312372"/>
            <a:ext cx="10515600" cy="865798"/>
          </a:xfrm>
        </p:spPr>
        <p:txBody>
          <a:bodyPr>
            <a:normAutofit/>
          </a:bodyPr>
          <a:lstStyle/>
          <a:p>
            <a:r>
              <a:rPr lang="en-IN" sz="3600" b="1" dirty="0">
                <a:solidFill>
                  <a:schemeClr val="accent1">
                    <a:lumMod val="75000"/>
                  </a:schemeClr>
                </a:solidFill>
              </a:rPr>
              <a:t>Experience Replay</a:t>
            </a:r>
          </a:p>
        </p:txBody>
      </p:sp>
      <p:grpSp>
        <p:nvGrpSpPr>
          <p:cNvPr id="19" name="Group 18">
            <a:extLst>
              <a:ext uri="{FF2B5EF4-FFF2-40B4-BE49-F238E27FC236}">
                <a16:creationId xmlns:a16="http://schemas.microsoft.com/office/drawing/2014/main" id="{AACA0BAA-CB87-41C9-B1F0-977BA5D0B617}"/>
              </a:ext>
            </a:extLst>
          </p:cNvPr>
          <p:cNvGrpSpPr/>
          <p:nvPr/>
        </p:nvGrpSpPr>
        <p:grpSpPr>
          <a:xfrm>
            <a:off x="7306408" y="1664039"/>
            <a:ext cx="4487006" cy="2652984"/>
            <a:chOff x="6555234" y="1664039"/>
            <a:chExt cx="5238180" cy="3160590"/>
          </a:xfrm>
        </p:grpSpPr>
        <p:pic>
          <p:nvPicPr>
            <p:cNvPr id="6" name="Picture 5">
              <a:extLst>
                <a:ext uri="{FF2B5EF4-FFF2-40B4-BE49-F238E27FC236}">
                  <a16:creationId xmlns:a16="http://schemas.microsoft.com/office/drawing/2014/main" id="{6EE66839-4DCD-4856-B7D4-4426C4950EA6}"/>
                </a:ext>
              </a:extLst>
            </p:cNvPr>
            <p:cNvPicPr>
              <a:picLocks noChangeAspect="1"/>
            </p:cNvPicPr>
            <p:nvPr/>
          </p:nvPicPr>
          <p:blipFill>
            <a:blip r:embed="rId2"/>
            <a:stretch>
              <a:fillRect/>
            </a:stretch>
          </p:blipFill>
          <p:spPr>
            <a:xfrm>
              <a:off x="6555234" y="1664039"/>
              <a:ext cx="5238180" cy="316059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029211B-D623-4508-A17F-E39E45E8A203}"/>
                    </a:ext>
                  </a:extLst>
                </p:cNvPr>
                <p:cNvSpPr txBox="1"/>
                <p:nvPr/>
              </p:nvSpPr>
              <p:spPr>
                <a:xfrm>
                  <a:off x="7789536" y="3059668"/>
                  <a:ext cx="2769577" cy="403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&lt;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𝑆</m:t>
                            </m:r>
                          </m:e>
                          <m:sub>
                            <m:r>
                              <a:rPr lang="en-IN" sz="1600" b="0" i="1" smtClean="0">
                                <a:latin typeface="Cambria Math" panose="02040503050406030204" pitchFamily="18" charset="0"/>
                              </a:rPr>
                              <m:t>𝑡</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𝐴</m:t>
                            </m:r>
                          </m:e>
                          <m:sub>
                            <m:r>
                              <a:rPr lang="en-IN" sz="1600" b="0" i="1" smtClean="0">
                                <a:latin typeface="Cambria Math" panose="02040503050406030204" pitchFamily="18" charset="0"/>
                              </a:rPr>
                              <m:t>𝑡</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𝑅</m:t>
                            </m:r>
                          </m:e>
                          <m:sub>
                            <m:r>
                              <a:rPr lang="en-IN" sz="1600" b="0" i="1" smtClean="0">
                                <a:latin typeface="Cambria Math" panose="02040503050406030204" pitchFamily="18" charset="0"/>
                              </a:rPr>
                              <m:t>𝑡</m:t>
                            </m:r>
                            <m:r>
                              <a:rPr lang="en-IN" sz="1600" b="0" i="1" smtClean="0">
                                <a:latin typeface="Cambria Math" panose="02040503050406030204" pitchFamily="18" charset="0"/>
                              </a:rPr>
                              <m:t>+1</m:t>
                            </m:r>
                          </m:sub>
                        </m:sSub>
                        <m:r>
                          <a:rPr lang="en-IN" sz="1600" b="0" i="1" smtClean="0">
                            <a:latin typeface="Cambria Math" panose="02040503050406030204" pitchFamily="18" charset="0"/>
                          </a:rPr>
                          <m:t>,</m:t>
                        </m:r>
                        <m:sSub>
                          <m:sSubPr>
                            <m:ctrlPr>
                              <a:rPr lang="en-IN" sz="1600" b="0" i="1" smtClean="0">
                                <a:latin typeface="Cambria Math" panose="02040503050406030204" pitchFamily="18" charset="0"/>
                              </a:rPr>
                            </m:ctrlPr>
                          </m:sSubPr>
                          <m:e>
                            <m:r>
                              <a:rPr lang="en-IN" sz="1600" b="0" i="1" smtClean="0">
                                <a:latin typeface="Cambria Math" panose="02040503050406030204" pitchFamily="18" charset="0"/>
                              </a:rPr>
                              <m:t>𝑆</m:t>
                            </m:r>
                          </m:e>
                          <m:sub>
                            <m:r>
                              <a:rPr lang="en-IN" sz="1600" b="0" i="1" smtClean="0">
                                <a:latin typeface="Cambria Math" panose="02040503050406030204" pitchFamily="18" charset="0"/>
                              </a:rPr>
                              <m:t>𝑡</m:t>
                            </m:r>
                            <m:r>
                              <a:rPr lang="en-IN" sz="1600" b="0" i="1" smtClean="0">
                                <a:latin typeface="Cambria Math" panose="02040503050406030204" pitchFamily="18" charset="0"/>
                              </a:rPr>
                              <m:t>+1</m:t>
                            </m:r>
                          </m:sub>
                        </m:sSub>
                        <m:r>
                          <a:rPr lang="en-IN" sz="1600" b="0" i="1" smtClean="0">
                            <a:latin typeface="Cambria Math" panose="02040503050406030204" pitchFamily="18" charset="0"/>
                          </a:rPr>
                          <m:t>&gt;</m:t>
                        </m:r>
                      </m:oMath>
                    </m:oMathPara>
                  </a14:m>
                  <a:endParaRPr lang="en-IN" sz="1600" dirty="0"/>
                </a:p>
              </p:txBody>
            </p:sp>
          </mc:Choice>
          <mc:Fallback xmlns="">
            <p:sp>
              <p:nvSpPr>
                <p:cNvPr id="9" name="TextBox 8">
                  <a:extLst>
                    <a:ext uri="{FF2B5EF4-FFF2-40B4-BE49-F238E27FC236}">
                      <a16:creationId xmlns:a16="http://schemas.microsoft.com/office/drawing/2014/main" id="{8029211B-D623-4508-A17F-E39E45E8A203}"/>
                    </a:ext>
                  </a:extLst>
                </p:cNvPr>
                <p:cNvSpPr txBox="1">
                  <a:spLocks noRot="1" noChangeAspect="1" noMove="1" noResize="1" noEditPoints="1" noAdjustHandles="1" noChangeArrowheads="1" noChangeShapeType="1" noTextEdit="1"/>
                </p:cNvSpPr>
                <p:nvPr/>
              </p:nvSpPr>
              <p:spPr>
                <a:xfrm>
                  <a:off x="7789536" y="3059668"/>
                  <a:ext cx="2769577" cy="403331"/>
                </a:xfrm>
                <a:prstGeom prst="rect">
                  <a:avLst/>
                </a:prstGeom>
                <a:blipFill>
                  <a:blip r:embed="rId3"/>
                  <a:stretch>
                    <a:fillRect/>
                  </a:stretch>
                </a:blipFill>
              </p:spPr>
              <p:txBody>
                <a:bodyPr/>
                <a:lstStyle/>
                <a:p>
                  <a:r>
                    <a:rPr lang="en-IN">
                      <a:noFill/>
                    </a:rPr>
                    <a:t> </a:t>
                  </a:r>
                </a:p>
              </p:txBody>
            </p:sp>
          </mc:Fallback>
        </mc:AlternateContent>
        <p:sp>
          <p:nvSpPr>
            <p:cNvPr id="17" name="Arrow: Curved Up 16">
              <a:extLst>
                <a:ext uri="{FF2B5EF4-FFF2-40B4-BE49-F238E27FC236}">
                  <a16:creationId xmlns:a16="http://schemas.microsoft.com/office/drawing/2014/main" id="{81B77D6D-B265-480F-9852-860CDCA4F798}"/>
                </a:ext>
              </a:extLst>
            </p:cNvPr>
            <p:cNvSpPr/>
            <p:nvPr/>
          </p:nvSpPr>
          <p:spPr>
            <a:xfrm flipH="1" flipV="1">
              <a:off x="7678615" y="2332593"/>
              <a:ext cx="1705708" cy="60251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8" name="Arrow: Curved Up 17">
              <a:extLst>
                <a:ext uri="{FF2B5EF4-FFF2-40B4-BE49-F238E27FC236}">
                  <a16:creationId xmlns:a16="http://schemas.microsoft.com/office/drawing/2014/main" id="{CBE9079A-4990-491A-8682-04152D40F537}"/>
                </a:ext>
              </a:extLst>
            </p:cNvPr>
            <p:cNvSpPr/>
            <p:nvPr/>
          </p:nvSpPr>
          <p:spPr>
            <a:xfrm>
              <a:off x="7678615" y="3678115"/>
              <a:ext cx="1705708" cy="6025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47" name="Group 46">
            <a:extLst>
              <a:ext uri="{FF2B5EF4-FFF2-40B4-BE49-F238E27FC236}">
                <a16:creationId xmlns:a16="http://schemas.microsoft.com/office/drawing/2014/main" id="{CDCF0D92-8F25-4800-A164-2A90139ABD03}"/>
              </a:ext>
            </a:extLst>
          </p:cNvPr>
          <p:cNvGrpSpPr/>
          <p:nvPr/>
        </p:nvGrpSpPr>
        <p:grpSpPr>
          <a:xfrm>
            <a:off x="398587" y="1664039"/>
            <a:ext cx="6812808" cy="4089061"/>
            <a:chOff x="6555234" y="1664039"/>
            <a:chExt cx="5238180" cy="3160590"/>
          </a:xfrm>
        </p:grpSpPr>
        <p:pic>
          <p:nvPicPr>
            <p:cNvPr id="48" name="Picture 47">
              <a:extLst>
                <a:ext uri="{FF2B5EF4-FFF2-40B4-BE49-F238E27FC236}">
                  <a16:creationId xmlns:a16="http://schemas.microsoft.com/office/drawing/2014/main" id="{306A18B4-0D01-449F-8B78-376E8B928566}"/>
                </a:ext>
              </a:extLst>
            </p:cNvPr>
            <p:cNvPicPr>
              <a:picLocks noChangeAspect="1"/>
            </p:cNvPicPr>
            <p:nvPr/>
          </p:nvPicPr>
          <p:blipFill>
            <a:blip r:embed="rId2"/>
            <a:stretch>
              <a:fillRect/>
            </a:stretch>
          </p:blipFill>
          <p:spPr>
            <a:xfrm>
              <a:off x="6555234" y="1664039"/>
              <a:ext cx="5238180" cy="3160590"/>
            </a:xfrm>
            <a:prstGeom prst="rect">
              <a:avLst/>
            </a:prstGeom>
          </p:spPr>
        </p:pic>
        <p:sp>
          <p:nvSpPr>
            <p:cNvPr id="50" name="Arrow: Curved Up 49">
              <a:extLst>
                <a:ext uri="{FF2B5EF4-FFF2-40B4-BE49-F238E27FC236}">
                  <a16:creationId xmlns:a16="http://schemas.microsoft.com/office/drawing/2014/main" id="{CF6E3358-1F1C-4310-8609-B33DF78030D8}"/>
                </a:ext>
              </a:extLst>
            </p:cNvPr>
            <p:cNvSpPr/>
            <p:nvPr/>
          </p:nvSpPr>
          <p:spPr>
            <a:xfrm flipH="1" flipV="1">
              <a:off x="7678615" y="2088761"/>
              <a:ext cx="1705708" cy="4807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1" name="Arrow: Curved Up 50">
              <a:extLst>
                <a:ext uri="{FF2B5EF4-FFF2-40B4-BE49-F238E27FC236}">
                  <a16:creationId xmlns:a16="http://schemas.microsoft.com/office/drawing/2014/main" id="{26DE7317-BC67-49F9-96CC-417489D3E08E}"/>
                </a:ext>
              </a:extLst>
            </p:cNvPr>
            <p:cNvSpPr/>
            <p:nvPr/>
          </p:nvSpPr>
          <p:spPr>
            <a:xfrm>
              <a:off x="7678615" y="3909139"/>
              <a:ext cx="1705708" cy="48076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mc:AlternateContent xmlns:mc="http://schemas.openxmlformats.org/markup-compatibility/2006" xmlns:a14="http://schemas.microsoft.com/office/drawing/2010/main">
        <mc:Choice Requires="a14">
          <p:graphicFrame>
            <p:nvGraphicFramePr>
              <p:cNvPr id="22" name="Table 22">
                <a:extLst>
                  <a:ext uri="{FF2B5EF4-FFF2-40B4-BE49-F238E27FC236}">
                    <a16:creationId xmlns:a16="http://schemas.microsoft.com/office/drawing/2014/main" id="{E273CA43-6E2B-46A8-890A-B565059243C9}"/>
                  </a:ext>
                </a:extLst>
              </p:cNvPr>
              <p:cNvGraphicFramePr>
                <a:graphicFrameLocks noGrp="1"/>
              </p:cNvGraphicFramePr>
              <p:nvPr>
                <p:extLst>
                  <p:ext uri="{D42A27DB-BD31-4B8C-83A1-F6EECF244321}">
                    <p14:modId xmlns:p14="http://schemas.microsoft.com/office/powerpoint/2010/main" val="3770493883"/>
                  </p:ext>
                </p:extLst>
              </p:nvPr>
            </p:nvGraphicFramePr>
            <p:xfrm>
              <a:off x="2968890" y="2928338"/>
              <a:ext cx="1954801" cy="1524000"/>
            </p:xfrm>
            <a:graphic>
              <a:graphicData uri="http://schemas.openxmlformats.org/drawingml/2006/table">
                <a:tbl>
                  <a:tblPr firstRow="1" bandRow="1">
                    <a:tableStyleId>{5940675A-B579-460E-94D1-54222C63F5DA}</a:tableStyleId>
                  </a:tblPr>
                  <a:tblGrid>
                    <a:gridCol w="1954801">
                      <a:extLst>
                        <a:ext uri="{9D8B030D-6E8A-4147-A177-3AD203B41FA5}">
                          <a16:colId xmlns:a16="http://schemas.microsoft.com/office/drawing/2014/main" val="326919464"/>
                        </a:ext>
                      </a:extLst>
                    </a:gridCol>
                  </a:tblGrid>
                  <a:tr h="279497">
                    <a:tc>
                      <a:txBody>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oMath>
                            </m:oMathPara>
                          </a14:m>
                          <a:endParaRPr lang="en-IN" sz="1400" dirty="0"/>
                        </a:p>
                      </a:txBody>
                      <a:tcPr/>
                    </a:tc>
                    <a:extLst>
                      <a:ext uri="{0D108BD9-81ED-4DB2-BD59-A6C34878D82A}">
                        <a16:rowId xmlns:a16="http://schemas.microsoft.com/office/drawing/2014/main" val="739573528"/>
                      </a:ext>
                    </a:extLst>
                  </a:tr>
                  <a:tr h="27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&gt;</m:t>
                                </m:r>
                              </m:oMath>
                            </m:oMathPara>
                          </a14:m>
                          <a:endParaRPr kumimoji="0" lang="en-IN" sz="14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1754515315"/>
                      </a:ext>
                    </a:extLst>
                  </a:tr>
                  <a:tr h="27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&lt;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𝑆</m:t>
                                    </m:r>
                                  </m:e>
                                  <m:sub>
                                    <m:r>
                                      <a:rPr lang="en-IN" sz="1400" b="0" i="1" smtClean="0">
                                        <a:latin typeface="Cambria Math" panose="02040503050406030204" pitchFamily="18" charset="0"/>
                                      </a:rPr>
                                      <m:t>𝑡</m:t>
                                    </m:r>
                                  </m:sub>
                                </m:sSub>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𝐴</m:t>
                                    </m:r>
                                  </m:e>
                                  <m:sub>
                                    <m:r>
                                      <a:rPr lang="en-IN" sz="1400" b="0" i="1" smtClean="0">
                                        <a:latin typeface="Cambria Math" panose="02040503050406030204" pitchFamily="18" charset="0"/>
                                      </a:rPr>
                                      <m:t>𝑡</m:t>
                                    </m:r>
                                  </m:sub>
                                </m:sSub>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𝑅</m:t>
                                    </m:r>
                                  </m:e>
                                  <m:sub>
                                    <m:r>
                                      <a:rPr lang="en-IN" sz="1400" b="0" i="1" smtClean="0">
                                        <a:latin typeface="Cambria Math" panose="02040503050406030204" pitchFamily="18" charset="0"/>
                                      </a:rPr>
                                      <m:t>𝑡</m:t>
                                    </m:r>
                                    <m:r>
                                      <a:rPr lang="en-IN" sz="1400" b="0" i="1" smtClean="0">
                                        <a:latin typeface="Cambria Math" panose="02040503050406030204" pitchFamily="18" charset="0"/>
                                      </a:rPr>
                                      <m:t>+1</m:t>
                                    </m:r>
                                  </m:sub>
                                </m:sSub>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𝑆</m:t>
                                    </m:r>
                                  </m:e>
                                  <m:sub>
                                    <m:r>
                                      <a:rPr lang="en-IN" sz="1400" b="0" i="1" smtClean="0">
                                        <a:latin typeface="Cambria Math" panose="02040503050406030204" pitchFamily="18" charset="0"/>
                                      </a:rPr>
                                      <m:t>𝑡</m:t>
                                    </m:r>
                                    <m:r>
                                      <a:rPr lang="en-IN" sz="1400" b="0" i="1" smtClean="0">
                                        <a:latin typeface="Cambria Math" panose="02040503050406030204" pitchFamily="18" charset="0"/>
                                      </a:rPr>
                                      <m:t>+1</m:t>
                                    </m:r>
                                  </m:sub>
                                </m:sSub>
                                <m:r>
                                  <a:rPr lang="en-IN" sz="1400" b="0" i="1" smtClean="0">
                                    <a:latin typeface="Cambria Math" panose="02040503050406030204" pitchFamily="18" charset="0"/>
                                  </a:rPr>
                                  <m:t>&gt;</m:t>
                                </m:r>
                              </m:oMath>
                            </m:oMathPara>
                          </a14:m>
                          <a:endParaRPr lang="en-IN" sz="1400" dirty="0"/>
                        </a:p>
                      </a:txBody>
                      <a:tcPr/>
                    </a:tc>
                    <a:extLst>
                      <a:ext uri="{0D108BD9-81ED-4DB2-BD59-A6C34878D82A}">
                        <a16:rowId xmlns:a16="http://schemas.microsoft.com/office/drawing/2014/main" val="530898082"/>
                      </a:ext>
                    </a:extLst>
                  </a:tr>
                  <a:tr h="27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&lt;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𝑆</m:t>
                                    </m:r>
                                  </m:e>
                                  <m:sub>
                                    <m:r>
                                      <a:rPr lang="en-IN" sz="1400" b="0" i="1" smtClean="0">
                                        <a:latin typeface="Cambria Math" panose="02040503050406030204" pitchFamily="18" charset="0"/>
                                      </a:rPr>
                                      <m:t>𝑡</m:t>
                                    </m:r>
                                  </m:sub>
                                </m:sSub>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𝐴</m:t>
                                    </m:r>
                                  </m:e>
                                  <m:sub>
                                    <m:r>
                                      <a:rPr lang="en-IN" sz="1400" b="0" i="1" smtClean="0">
                                        <a:latin typeface="Cambria Math" panose="02040503050406030204" pitchFamily="18" charset="0"/>
                                      </a:rPr>
                                      <m:t>𝑡</m:t>
                                    </m:r>
                                  </m:sub>
                                </m:sSub>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𝑅</m:t>
                                    </m:r>
                                  </m:e>
                                  <m:sub>
                                    <m:r>
                                      <a:rPr lang="en-IN" sz="1400" b="0" i="1" smtClean="0">
                                        <a:latin typeface="Cambria Math" panose="02040503050406030204" pitchFamily="18" charset="0"/>
                                      </a:rPr>
                                      <m:t>𝑡</m:t>
                                    </m:r>
                                    <m:r>
                                      <a:rPr lang="en-IN" sz="1400" b="0" i="1" smtClean="0">
                                        <a:latin typeface="Cambria Math" panose="02040503050406030204" pitchFamily="18" charset="0"/>
                                      </a:rPr>
                                      <m:t>+1</m:t>
                                    </m:r>
                                  </m:sub>
                                </m:sSub>
                                <m:r>
                                  <a:rPr lang="en-IN" sz="1400" b="0" i="1" smtClean="0">
                                    <a:latin typeface="Cambria Math" panose="02040503050406030204" pitchFamily="18" charset="0"/>
                                  </a:rPr>
                                  <m:t>,</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𝑆</m:t>
                                    </m:r>
                                  </m:e>
                                  <m:sub>
                                    <m:r>
                                      <a:rPr lang="en-IN" sz="1400" b="0" i="1" smtClean="0">
                                        <a:latin typeface="Cambria Math" panose="02040503050406030204" pitchFamily="18" charset="0"/>
                                      </a:rPr>
                                      <m:t>𝑡</m:t>
                                    </m:r>
                                    <m:r>
                                      <a:rPr lang="en-IN" sz="1400" b="0" i="1" smtClean="0">
                                        <a:latin typeface="Cambria Math" panose="02040503050406030204" pitchFamily="18" charset="0"/>
                                      </a:rPr>
                                      <m:t>+1</m:t>
                                    </m:r>
                                  </m:sub>
                                </m:sSub>
                                <m:r>
                                  <a:rPr lang="en-IN" sz="1400" b="0" i="1" smtClean="0">
                                    <a:latin typeface="Cambria Math" panose="02040503050406030204" pitchFamily="18" charset="0"/>
                                  </a:rPr>
                                  <m:t>&gt;</m:t>
                                </m:r>
                              </m:oMath>
                            </m:oMathPara>
                          </a14:m>
                          <a:endParaRPr lang="en-IN" sz="1400" dirty="0"/>
                        </a:p>
                      </a:txBody>
                      <a:tcPr/>
                    </a:tc>
                    <a:extLst>
                      <a:ext uri="{0D108BD9-81ED-4DB2-BD59-A6C34878D82A}">
                        <a16:rowId xmlns:a16="http://schemas.microsoft.com/office/drawing/2014/main" val="3010332214"/>
                      </a:ext>
                    </a:extLst>
                  </a:tr>
                  <a:tr h="27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m:t>
                                </m:r>
                              </m:oMath>
                            </m:oMathPara>
                          </a14:m>
                          <a:endParaRPr lang="en-IN" sz="1400" dirty="0"/>
                        </a:p>
                      </a:txBody>
                      <a:tcPr/>
                    </a:tc>
                    <a:extLst>
                      <a:ext uri="{0D108BD9-81ED-4DB2-BD59-A6C34878D82A}">
                        <a16:rowId xmlns:a16="http://schemas.microsoft.com/office/drawing/2014/main" val="2750573803"/>
                      </a:ext>
                    </a:extLst>
                  </a:tr>
                </a:tbl>
              </a:graphicData>
            </a:graphic>
          </p:graphicFrame>
        </mc:Choice>
        <mc:Fallback xmlns="">
          <p:graphicFrame>
            <p:nvGraphicFramePr>
              <p:cNvPr id="22" name="Table 22">
                <a:extLst>
                  <a:ext uri="{FF2B5EF4-FFF2-40B4-BE49-F238E27FC236}">
                    <a16:creationId xmlns:a16="http://schemas.microsoft.com/office/drawing/2014/main" id="{E273CA43-6E2B-46A8-890A-B565059243C9}"/>
                  </a:ext>
                </a:extLst>
              </p:cNvPr>
              <p:cNvGraphicFramePr>
                <a:graphicFrameLocks noGrp="1"/>
              </p:cNvGraphicFramePr>
              <p:nvPr>
                <p:extLst>
                  <p:ext uri="{D42A27DB-BD31-4B8C-83A1-F6EECF244321}">
                    <p14:modId xmlns:p14="http://schemas.microsoft.com/office/powerpoint/2010/main" val="3770493883"/>
                  </p:ext>
                </p:extLst>
              </p:nvPr>
            </p:nvGraphicFramePr>
            <p:xfrm>
              <a:off x="2968890" y="2928338"/>
              <a:ext cx="1954801" cy="1524000"/>
            </p:xfrm>
            <a:graphic>
              <a:graphicData uri="http://schemas.openxmlformats.org/drawingml/2006/table">
                <a:tbl>
                  <a:tblPr firstRow="1" bandRow="1">
                    <a:tableStyleId>{5940675A-B579-460E-94D1-54222C63F5DA}</a:tableStyleId>
                  </a:tblPr>
                  <a:tblGrid>
                    <a:gridCol w="1954801">
                      <a:extLst>
                        <a:ext uri="{9D8B030D-6E8A-4147-A177-3AD203B41FA5}">
                          <a16:colId xmlns:a16="http://schemas.microsoft.com/office/drawing/2014/main" val="326919464"/>
                        </a:ext>
                      </a:extLst>
                    </a:gridCol>
                  </a:tblGrid>
                  <a:tr h="304800">
                    <a:tc>
                      <a:txBody>
                        <a:bodyPr/>
                        <a:lstStyle/>
                        <a:p>
                          <a:endParaRPr lang="en-US"/>
                        </a:p>
                      </a:txBody>
                      <a:tcPr>
                        <a:blipFill>
                          <a:blip r:embed="rId4"/>
                          <a:stretch>
                            <a:fillRect l="-623" t="-2000" r="-623" b="-406000"/>
                          </a:stretch>
                        </a:blipFill>
                      </a:tcPr>
                    </a:tc>
                    <a:extLst>
                      <a:ext uri="{0D108BD9-81ED-4DB2-BD59-A6C34878D82A}">
                        <a16:rowId xmlns:a16="http://schemas.microsoft.com/office/drawing/2014/main" val="739573528"/>
                      </a:ext>
                    </a:extLst>
                  </a:tr>
                  <a:tr h="304800">
                    <a:tc>
                      <a:txBody>
                        <a:bodyPr/>
                        <a:lstStyle/>
                        <a:p>
                          <a:endParaRPr lang="en-US"/>
                        </a:p>
                      </a:txBody>
                      <a:tcPr>
                        <a:blipFill>
                          <a:blip r:embed="rId4"/>
                          <a:stretch>
                            <a:fillRect l="-623" t="-102000" r="-623" b="-306000"/>
                          </a:stretch>
                        </a:blipFill>
                      </a:tcPr>
                    </a:tc>
                    <a:extLst>
                      <a:ext uri="{0D108BD9-81ED-4DB2-BD59-A6C34878D82A}">
                        <a16:rowId xmlns:a16="http://schemas.microsoft.com/office/drawing/2014/main" val="1754515315"/>
                      </a:ext>
                    </a:extLst>
                  </a:tr>
                  <a:tr h="304800">
                    <a:tc>
                      <a:txBody>
                        <a:bodyPr/>
                        <a:lstStyle/>
                        <a:p>
                          <a:endParaRPr lang="en-US"/>
                        </a:p>
                      </a:txBody>
                      <a:tcPr>
                        <a:blipFill>
                          <a:blip r:embed="rId4"/>
                          <a:stretch>
                            <a:fillRect l="-623" t="-198039" r="-623" b="-200000"/>
                          </a:stretch>
                        </a:blipFill>
                      </a:tcPr>
                    </a:tc>
                    <a:extLst>
                      <a:ext uri="{0D108BD9-81ED-4DB2-BD59-A6C34878D82A}">
                        <a16:rowId xmlns:a16="http://schemas.microsoft.com/office/drawing/2014/main" val="530898082"/>
                      </a:ext>
                    </a:extLst>
                  </a:tr>
                  <a:tr h="304800">
                    <a:tc>
                      <a:txBody>
                        <a:bodyPr/>
                        <a:lstStyle/>
                        <a:p>
                          <a:endParaRPr lang="en-US"/>
                        </a:p>
                      </a:txBody>
                      <a:tcPr>
                        <a:blipFill>
                          <a:blip r:embed="rId4"/>
                          <a:stretch>
                            <a:fillRect l="-623" t="-304000" r="-623" b="-104000"/>
                          </a:stretch>
                        </a:blipFill>
                      </a:tcPr>
                    </a:tc>
                    <a:extLst>
                      <a:ext uri="{0D108BD9-81ED-4DB2-BD59-A6C34878D82A}">
                        <a16:rowId xmlns:a16="http://schemas.microsoft.com/office/drawing/2014/main" val="3010332214"/>
                      </a:ext>
                    </a:extLst>
                  </a:tr>
                  <a:tr h="304800">
                    <a:tc>
                      <a:txBody>
                        <a:bodyPr/>
                        <a:lstStyle/>
                        <a:p>
                          <a:endParaRPr lang="en-US"/>
                        </a:p>
                      </a:txBody>
                      <a:tcPr>
                        <a:blipFill>
                          <a:blip r:embed="rId4"/>
                          <a:stretch>
                            <a:fillRect l="-623" t="-404000" r="-623" b="-4000"/>
                          </a:stretch>
                        </a:blipFill>
                      </a:tcPr>
                    </a:tc>
                    <a:extLst>
                      <a:ext uri="{0D108BD9-81ED-4DB2-BD59-A6C34878D82A}">
                        <a16:rowId xmlns:a16="http://schemas.microsoft.com/office/drawing/2014/main" val="2750573803"/>
                      </a:ext>
                    </a:extLst>
                  </a:tr>
                </a:tbl>
              </a:graphicData>
            </a:graphic>
          </p:graphicFrame>
        </mc:Fallback>
      </mc:AlternateContent>
      <p:sp>
        <p:nvSpPr>
          <p:cNvPr id="23" name="TextBox 22">
            <a:extLst>
              <a:ext uri="{FF2B5EF4-FFF2-40B4-BE49-F238E27FC236}">
                <a16:creationId xmlns:a16="http://schemas.microsoft.com/office/drawing/2014/main" id="{F13A744D-B6DA-4C1D-B2FF-7F7F65BF1BFB}"/>
              </a:ext>
            </a:extLst>
          </p:cNvPr>
          <p:cNvSpPr txBox="1"/>
          <p:nvPr/>
        </p:nvSpPr>
        <p:spPr>
          <a:xfrm>
            <a:off x="8748346" y="3622439"/>
            <a:ext cx="536331" cy="246221"/>
          </a:xfrm>
          <a:prstGeom prst="rect">
            <a:avLst/>
          </a:prstGeom>
          <a:noFill/>
        </p:spPr>
        <p:txBody>
          <a:bodyPr wrap="square" rtlCol="0">
            <a:spAutoFit/>
          </a:bodyPr>
          <a:lstStyle/>
          <a:p>
            <a:r>
              <a:rPr lang="en-IN" sz="1000" dirty="0"/>
              <a:t>Acting</a:t>
            </a:r>
          </a:p>
        </p:txBody>
      </p:sp>
      <p:sp>
        <p:nvSpPr>
          <p:cNvPr id="24" name="TextBox 23">
            <a:extLst>
              <a:ext uri="{FF2B5EF4-FFF2-40B4-BE49-F238E27FC236}">
                <a16:creationId xmlns:a16="http://schemas.microsoft.com/office/drawing/2014/main" id="{5F9DA54A-80F9-4C4A-8FCB-0E273BD59BEC}"/>
              </a:ext>
            </a:extLst>
          </p:cNvPr>
          <p:cNvSpPr txBox="1"/>
          <p:nvPr/>
        </p:nvSpPr>
        <p:spPr>
          <a:xfrm>
            <a:off x="8721969" y="2233822"/>
            <a:ext cx="703386" cy="246221"/>
          </a:xfrm>
          <a:prstGeom prst="rect">
            <a:avLst/>
          </a:prstGeom>
          <a:noFill/>
        </p:spPr>
        <p:txBody>
          <a:bodyPr wrap="square" rtlCol="0">
            <a:spAutoFit/>
          </a:bodyPr>
          <a:lstStyle/>
          <a:p>
            <a:r>
              <a:rPr lang="en-IN" sz="1000" dirty="0"/>
              <a:t>Learning</a:t>
            </a:r>
          </a:p>
        </p:txBody>
      </p:sp>
      <p:sp>
        <p:nvSpPr>
          <p:cNvPr id="25" name="TextBox 24">
            <a:extLst>
              <a:ext uri="{FF2B5EF4-FFF2-40B4-BE49-F238E27FC236}">
                <a16:creationId xmlns:a16="http://schemas.microsoft.com/office/drawing/2014/main" id="{A6D8D10C-098F-4E45-9F08-C730369C183B}"/>
              </a:ext>
            </a:extLst>
          </p:cNvPr>
          <p:cNvSpPr txBox="1"/>
          <p:nvPr/>
        </p:nvSpPr>
        <p:spPr>
          <a:xfrm>
            <a:off x="2591652" y="4821333"/>
            <a:ext cx="1213339" cy="369332"/>
          </a:xfrm>
          <a:prstGeom prst="rect">
            <a:avLst/>
          </a:prstGeom>
          <a:noFill/>
        </p:spPr>
        <p:txBody>
          <a:bodyPr wrap="square" rtlCol="0">
            <a:spAutoFit/>
          </a:bodyPr>
          <a:lstStyle/>
          <a:p>
            <a:r>
              <a:rPr lang="en-IN" dirty="0"/>
              <a:t>Acting</a:t>
            </a:r>
          </a:p>
        </p:txBody>
      </p:sp>
      <p:sp>
        <p:nvSpPr>
          <p:cNvPr id="26" name="TextBox 25">
            <a:extLst>
              <a:ext uri="{FF2B5EF4-FFF2-40B4-BE49-F238E27FC236}">
                <a16:creationId xmlns:a16="http://schemas.microsoft.com/office/drawing/2014/main" id="{E04324DE-5DD0-430B-BDA4-45D88EE60CDB}"/>
              </a:ext>
            </a:extLst>
          </p:cNvPr>
          <p:cNvSpPr txBox="1"/>
          <p:nvPr/>
        </p:nvSpPr>
        <p:spPr>
          <a:xfrm>
            <a:off x="2533273" y="2213529"/>
            <a:ext cx="1213339" cy="369332"/>
          </a:xfrm>
          <a:prstGeom prst="rect">
            <a:avLst/>
          </a:prstGeom>
          <a:noFill/>
        </p:spPr>
        <p:txBody>
          <a:bodyPr wrap="square" rtlCol="0">
            <a:spAutoFit/>
          </a:bodyPr>
          <a:lstStyle/>
          <a:p>
            <a:r>
              <a:rPr lang="en-IN" dirty="0"/>
              <a:t>Learning</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613076F-04D4-47AC-B570-987C59175F1E}"/>
                  </a:ext>
                </a:extLst>
              </p14:cNvPr>
              <p14:cNvContentPartPr/>
              <p14:nvPr/>
            </p14:nvContentPartPr>
            <p14:xfrm>
              <a:off x="1031400" y="50040"/>
              <a:ext cx="9864360" cy="6345360"/>
            </p14:xfrm>
          </p:contentPart>
        </mc:Choice>
        <mc:Fallback xmlns="">
          <p:pic>
            <p:nvPicPr>
              <p:cNvPr id="3" name="Ink 2">
                <a:extLst>
                  <a:ext uri="{FF2B5EF4-FFF2-40B4-BE49-F238E27FC236}">
                    <a16:creationId xmlns:a16="http://schemas.microsoft.com/office/drawing/2014/main" id="{C613076F-04D4-47AC-B570-987C59175F1E}"/>
                  </a:ext>
                </a:extLst>
              </p:cNvPr>
              <p:cNvPicPr/>
              <p:nvPr/>
            </p:nvPicPr>
            <p:blipFill>
              <a:blip r:embed="rId6"/>
              <a:stretch>
                <a:fillRect/>
              </a:stretch>
            </p:blipFill>
            <p:spPr>
              <a:xfrm>
                <a:off x="1022040" y="40680"/>
                <a:ext cx="9883080" cy="6364080"/>
              </a:xfrm>
              <a:prstGeom prst="rect">
                <a:avLst/>
              </a:prstGeom>
            </p:spPr>
          </p:pic>
        </mc:Fallback>
      </mc:AlternateContent>
    </p:spTree>
    <p:extLst>
      <p:ext uri="{BB962C8B-B14F-4D97-AF65-F5344CB8AC3E}">
        <p14:creationId xmlns:p14="http://schemas.microsoft.com/office/powerpoint/2010/main" val="864709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5940F9-EE6F-4F32-8F0E-05BFFA656B44}"/>
              </a:ext>
            </a:extLst>
          </p:cNvPr>
          <p:cNvSpPr>
            <a:spLocks noGrp="1"/>
          </p:cNvSpPr>
          <p:nvPr>
            <p:ph idx="1"/>
          </p:nvPr>
        </p:nvSpPr>
        <p:spPr/>
        <p:txBody>
          <a:bodyPr/>
          <a:lstStyle/>
          <a:p>
            <a:r>
              <a:rPr lang="en-IN" dirty="0"/>
              <a:t>Can use same experience tuple multiple times </a:t>
            </a:r>
            <a:r>
              <a:rPr lang="en-IN"/>
              <a:t>and hence better </a:t>
            </a:r>
            <a:r>
              <a:rPr lang="en-IN" dirty="0"/>
              <a:t>use of experience.</a:t>
            </a:r>
          </a:p>
          <a:p>
            <a:r>
              <a:rPr lang="en-IN" dirty="0"/>
              <a:t>Random sampling from the replay buffer breaks correlation between sequential experiences.</a:t>
            </a:r>
          </a:p>
          <a:p>
            <a:endParaRPr lang="en-IN" dirty="0"/>
          </a:p>
        </p:txBody>
      </p:sp>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75000"/>
                  </a:schemeClr>
                </a:solidFill>
              </a:rPr>
              <a:t>Advantages of Experience Replay</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942FF32-3C32-4932-8085-999C53B92A8C}"/>
                  </a:ext>
                </a:extLst>
              </p14:cNvPr>
              <p14:cNvContentPartPr/>
              <p14:nvPr/>
            </p14:nvContentPartPr>
            <p14:xfrm>
              <a:off x="1106640" y="2234160"/>
              <a:ext cx="8994240" cy="2919960"/>
            </p14:xfrm>
          </p:contentPart>
        </mc:Choice>
        <mc:Fallback xmlns="">
          <p:pic>
            <p:nvPicPr>
              <p:cNvPr id="2" name="Ink 1">
                <a:extLst>
                  <a:ext uri="{FF2B5EF4-FFF2-40B4-BE49-F238E27FC236}">
                    <a16:creationId xmlns:a16="http://schemas.microsoft.com/office/drawing/2014/main" id="{7942FF32-3C32-4932-8085-999C53B92A8C}"/>
                  </a:ext>
                </a:extLst>
              </p:cNvPr>
              <p:cNvPicPr/>
              <p:nvPr/>
            </p:nvPicPr>
            <p:blipFill>
              <a:blip r:embed="rId3"/>
              <a:stretch>
                <a:fillRect/>
              </a:stretch>
            </p:blipFill>
            <p:spPr>
              <a:xfrm>
                <a:off x="1097280" y="2224800"/>
                <a:ext cx="9012960" cy="2938680"/>
              </a:xfrm>
              <a:prstGeom prst="rect">
                <a:avLst/>
              </a:prstGeom>
            </p:spPr>
          </p:pic>
        </mc:Fallback>
      </mc:AlternateContent>
    </p:spTree>
    <p:extLst>
      <p:ext uri="{BB962C8B-B14F-4D97-AF65-F5344CB8AC3E}">
        <p14:creationId xmlns:p14="http://schemas.microsoft.com/office/powerpoint/2010/main" val="2963976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75000"/>
                  </a:schemeClr>
                </a:solidFill>
              </a:rPr>
              <a:t>DQN with Experience Replay</a:t>
            </a:r>
          </a:p>
        </p:txBody>
      </p:sp>
      <p:pic>
        <p:nvPicPr>
          <p:cNvPr id="6" name="Picture 5">
            <a:extLst>
              <a:ext uri="{FF2B5EF4-FFF2-40B4-BE49-F238E27FC236}">
                <a16:creationId xmlns:a16="http://schemas.microsoft.com/office/drawing/2014/main" id="{569E6DC3-77D0-4AE5-91B3-192D37D0F1A9}"/>
              </a:ext>
            </a:extLst>
          </p:cNvPr>
          <p:cNvPicPr>
            <a:picLocks noChangeAspect="1"/>
          </p:cNvPicPr>
          <p:nvPr/>
        </p:nvPicPr>
        <p:blipFill rotWithShape="1">
          <a:blip r:embed="rId2"/>
          <a:srcRect t="9354" r="2025" b="4877"/>
          <a:stretch/>
        </p:blipFill>
        <p:spPr>
          <a:xfrm>
            <a:off x="2406203" y="1987062"/>
            <a:ext cx="7230166" cy="322472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58B817-380D-454B-9896-36F2C059FA01}"/>
                  </a:ext>
                </a:extLst>
              </p:cNvPr>
              <p:cNvSpPr txBox="1"/>
              <p:nvPr/>
            </p:nvSpPr>
            <p:spPr>
              <a:xfrm>
                <a:off x="1169376" y="8101866"/>
                <a:ext cx="8203223" cy="3224729"/>
              </a:xfrm>
              <a:prstGeom prst="rect">
                <a:avLst/>
              </a:prstGeom>
              <a:noFill/>
            </p:spPr>
            <p:txBody>
              <a:bodyPr wrap="square" rtlCol="0">
                <a:spAutoFit/>
              </a:bodyPr>
              <a:lstStyle/>
              <a:p>
                <a:r>
                  <a:rPr lang="en-IN" dirty="0"/>
                  <a:t>Initialize replay memory </a:t>
                </a:r>
                <a14:m>
                  <m:oMath xmlns:m="http://schemas.openxmlformats.org/officeDocument/2006/math">
                    <m:r>
                      <a:rPr lang="en-IN" b="0" i="1" smtClean="0">
                        <a:latin typeface="Cambria Math" panose="02040503050406030204" pitchFamily="18" charset="0"/>
                      </a:rPr>
                      <m:t>𝐷</m:t>
                    </m:r>
                  </m:oMath>
                </a14:m>
                <a:r>
                  <a:rPr lang="en-IN" dirty="0"/>
                  <a:t> to capacity </a:t>
                </a:r>
                <a14:m>
                  <m:oMath xmlns:m="http://schemas.openxmlformats.org/officeDocument/2006/math">
                    <m:r>
                      <a:rPr lang="en-IN" b="0" i="1" smtClean="0">
                        <a:latin typeface="Cambria Math" panose="02040503050406030204" pitchFamily="18" charset="0"/>
                      </a:rPr>
                      <m:t>𝑁</m:t>
                    </m:r>
                  </m:oMath>
                </a14:m>
                <a:endParaRPr lang="en-IN" dirty="0"/>
              </a:p>
              <a:p>
                <a:r>
                  <a:rPr lang="en-IN" dirty="0"/>
                  <a:t>Initialize network parameters for </a:t>
                </a:r>
                <a14:m>
                  <m:oMath xmlns:m="http://schemas.openxmlformats.org/officeDocument/2006/math">
                    <m:r>
                      <a:rPr lang="en-IN" b="0" i="1" smtClean="0">
                        <a:latin typeface="Cambria Math" panose="02040503050406030204" pitchFamily="18" charset="0"/>
                      </a:rPr>
                      <m:t>𝑄</m:t>
                    </m:r>
                  </m:oMath>
                </a14:m>
                <a:r>
                  <a:rPr lang="en-IN" dirty="0"/>
                  <a:t> with weights </a:t>
                </a:r>
                <a14:m>
                  <m:oMath xmlns:m="http://schemas.openxmlformats.org/officeDocument/2006/math">
                    <m:r>
                      <a:rPr lang="en-IN" b="0" i="1" smtClean="0">
                        <a:latin typeface="Cambria Math" panose="02040503050406030204" pitchFamily="18" charset="0"/>
                      </a:rPr>
                      <m:t>𝑤</m:t>
                    </m:r>
                  </m:oMath>
                </a14:m>
                <a:endParaRPr lang="en-IN" dirty="0"/>
              </a:p>
              <a:p>
                <a:r>
                  <a:rPr lang="en-IN" dirty="0"/>
                  <a:t>For episode=1,M do</a:t>
                </a:r>
              </a:p>
              <a:p>
                <a:r>
                  <a:rPr lang="en-IN" dirty="0"/>
                  <a:t>    Initialize sequence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oMath>
                </a14:m>
                <a:r>
                  <a:rPr lang="en-IN" dirty="0"/>
                  <a:t> and pre-processed sequence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𝜙</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e>
                    </m:d>
                  </m:oMath>
                </a14:m>
                <a:endParaRPr lang="en-IN" b="0" dirty="0"/>
              </a:p>
              <a:p>
                <a:r>
                  <a:rPr lang="en-IN" dirty="0"/>
                  <a:t>    for t=1,T do</a:t>
                </a:r>
              </a:p>
              <a:p>
                <a:r>
                  <a:rPr lang="en-IN" dirty="0"/>
                  <a:t>        With probability </a:t>
                </a:r>
                <a14:m>
                  <m:oMath xmlns:m="http://schemas.openxmlformats.org/officeDocument/2006/math">
                    <m:r>
                      <a:rPr lang="en-IN" b="0" i="1" smtClean="0">
                        <a:latin typeface="Cambria Math" panose="02040503050406030204" pitchFamily="18" charset="0"/>
                      </a:rPr>
                      <m:t>𝜖</m:t>
                    </m:r>
                  </m:oMath>
                </a14:m>
                <a:r>
                  <a:rPr lang="en-IN" dirty="0"/>
                  <a:t> select a random action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𝑡</m:t>
                        </m:r>
                      </m:sub>
                    </m:sSub>
                  </m:oMath>
                </a14:m>
                <a:endParaRPr lang="en-IN" b="0" dirty="0"/>
              </a:p>
              <a:p>
                <a:r>
                  <a:rPr lang="en-IN" dirty="0"/>
                  <a:t>        otherwise select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𝑡</m:t>
                        </m:r>
                      </m:sub>
                    </m:sSub>
                    <m:r>
                      <a:rPr lang="en-IN" b="0" i="0" smtClean="0">
                        <a:latin typeface="Cambria Math" panose="02040503050406030204" pitchFamily="18" charset="0"/>
                      </a:rPr>
                      <m:t>=</m:t>
                    </m:r>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r>
                          <m:rPr>
                            <m:sty m:val="p"/>
                          </m:rPr>
                          <a:rPr lang="en-IN" b="0" i="0" smtClean="0">
                            <a:latin typeface="Cambria Math" panose="02040503050406030204" pitchFamily="18" charset="0"/>
                          </a:rPr>
                          <m:t>a</m:t>
                        </m:r>
                      </m:lim>
                    </m:limLow>
                    <m:r>
                      <m:rPr>
                        <m:sty m:val="p"/>
                      </m:rPr>
                      <a:rPr lang="en-IN" b="0" i="0" smtClean="0">
                        <a:latin typeface="Cambria Math" panose="02040503050406030204" pitchFamily="18" charset="0"/>
                      </a:rPr>
                      <m:t>Q</m:t>
                    </m:r>
                    <m:r>
                      <a:rPr lang="en-IN" b="0" i="0" smtClean="0">
                        <a:latin typeface="Cambria Math" panose="02040503050406030204" pitchFamily="18" charset="0"/>
                      </a:rPr>
                      <m:t>(</m:t>
                    </m:r>
                    <m:r>
                      <a:rPr lang="en-IN" b="0" i="1" smtClean="0">
                        <a:latin typeface="Cambria Math" panose="02040503050406030204" pitchFamily="18" charset="0"/>
                      </a:rPr>
                      <m:t>𝜙</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𝑡</m:t>
                            </m:r>
                          </m:sub>
                        </m:sSub>
                      </m:e>
                    </m:d>
                    <m:r>
                      <a:rPr lang="en-IN" b="0" i="1" smtClean="0">
                        <a:latin typeface="Cambria Math" panose="02040503050406030204" pitchFamily="18" charset="0"/>
                      </a:rPr>
                      <m:t>,</m:t>
                    </m:r>
                    <m:r>
                      <a:rPr lang="en-IN" b="0" i="1" smtClean="0">
                        <a:latin typeface="Cambria Math" panose="02040503050406030204" pitchFamily="18" charset="0"/>
                      </a:rPr>
                      <m:t>𝑎</m:t>
                    </m:r>
                    <m:r>
                      <a:rPr lang="en-IN" b="0" i="0" smtClean="0">
                        <a:latin typeface="Cambria Math" panose="02040503050406030204" pitchFamily="18" charset="0"/>
                      </a:rPr>
                      <m:t>,</m:t>
                    </m:r>
                    <m:r>
                      <m:rPr>
                        <m:sty m:val="p"/>
                      </m:rPr>
                      <a:rPr lang="en-IN" b="0" i="0" smtClean="0">
                        <a:latin typeface="Cambria Math" panose="02040503050406030204" pitchFamily="18" charset="0"/>
                      </a:rPr>
                      <m:t>w</m:t>
                    </m:r>
                    <m:r>
                      <a:rPr lang="en-IN" b="0" i="0" smtClean="0">
                        <a:latin typeface="Cambria Math" panose="02040503050406030204" pitchFamily="18" charset="0"/>
                      </a:rPr>
                      <m:t>)</m:t>
                    </m:r>
                  </m:oMath>
                </a14:m>
                <a:endParaRPr lang="en-IN" dirty="0"/>
              </a:p>
              <a:p>
                <a:r>
                  <a:rPr lang="en-IN" dirty="0"/>
                  <a:t>        Execute action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𝑡</m:t>
                        </m:r>
                      </m:sub>
                    </m:sSub>
                  </m:oMath>
                </a14:m>
                <a:r>
                  <a:rPr lang="en-IN" dirty="0"/>
                  <a:t> in emulator and observe reward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𝑟</m:t>
                        </m:r>
                      </m:e>
                      <m:sub>
                        <m:r>
                          <a:rPr lang="en-IN" b="0" i="1" smtClean="0">
                            <a:latin typeface="Cambria Math" panose="02040503050406030204" pitchFamily="18" charset="0"/>
                          </a:rPr>
                          <m:t>𝑡</m:t>
                        </m:r>
                      </m:sub>
                    </m:sSub>
                  </m:oMath>
                </a14:m>
                <a:r>
                  <a:rPr lang="en-IN" dirty="0"/>
                  <a:t>and next image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r>
                          <a:rPr lang="en-IN" b="0" i="1" smtClean="0">
                            <a:latin typeface="Cambria Math" panose="02040503050406030204" pitchFamily="18" charset="0"/>
                          </a:rPr>
                          <m:t>+1</m:t>
                        </m:r>
                      </m:sub>
                    </m:sSub>
                  </m:oMath>
                </a14:m>
                <a:endParaRPr lang="en-IN" dirty="0"/>
              </a:p>
              <a:p>
                <a:r>
                  <a:rPr lang="en-IN" dirty="0"/>
                  <a:t>        Set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𝑡</m:t>
                        </m:r>
                        <m:r>
                          <a:rPr lang="en-IN" b="0" i="1" smtClean="0">
                            <a:latin typeface="Cambria Math" panose="02040503050406030204" pitchFamily="18" charset="0"/>
                          </a:rPr>
                          <m:t>+1</m:t>
                        </m:r>
                      </m:sub>
                    </m:sSub>
                    <m:r>
                      <a:rPr lang="en-IN" b="0" i="0"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𝑡</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𝑡</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𝑡</m:t>
                        </m:r>
                        <m:r>
                          <a:rPr lang="en-IN" b="0" i="1" smtClean="0">
                            <a:latin typeface="Cambria Math" panose="02040503050406030204" pitchFamily="18" charset="0"/>
                          </a:rPr>
                          <m:t>+1</m:t>
                        </m:r>
                      </m:sub>
                    </m:sSub>
                    <m:r>
                      <a:rPr lang="en-IN" b="0" i="0" smtClean="0">
                        <a:latin typeface="Cambria Math" panose="02040503050406030204" pitchFamily="18" charset="0"/>
                      </a:rPr>
                      <m:t> </m:t>
                    </m:r>
                  </m:oMath>
                </a14:m>
                <a:r>
                  <a:rPr lang="en-IN" dirty="0"/>
                  <a:t>and pre-process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𝜙</m:t>
                        </m:r>
                      </m:e>
                      <m:sub>
                        <m:r>
                          <a:rPr lang="en-IN" b="0" i="1" smtClean="0">
                            <a:latin typeface="Cambria Math" panose="02040503050406030204" pitchFamily="18" charset="0"/>
                          </a:rPr>
                          <m:t>𝑡</m:t>
                        </m:r>
                        <m:r>
                          <a:rPr lang="en-IN" b="0" i="1" smtClean="0">
                            <a:latin typeface="Cambria Math" panose="02040503050406030204" pitchFamily="18" charset="0"/>
                          </a:rPr>
                          <m:t>+1</m:t>
                        </m:r>
                      </m:sub>
                    </m:sSub>
                    <m:r>
                      <a:rPr lang="en-IN" b="0" i="1" smtClean="0">
                        <a:latin typeface="Cambria Math" panose="02040503050406030204" pitchFamily="18" charset="0"/>
                      </a:rPr>
                      <m:t>=</m:t>
                    </m:r>
                    <m:r>
                      <a:rPr lang="en-IN" b="0" i="1" smtClean="0">
                        <a:latin typeface="Cambria Math" panose="02040503050406030204" pitchFamily="18" charset="0"/>
                      </a:rPr>
                      <m:t>𝜙</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𝑡</m:t>
                            </m:r>
                            <m:r>
                              <a:rPr lang="en-IN" b="0" i="1" smtClean="0">
                                <a:latin typeface="Cambria Math" panose="02040503050406030204" pitchFamily="18" charset="0"/>
                              </a:rPr>
                              <m:t>+1</m:t>
                            </m:r>
                          </m:sub>
                        </m:sSub>
                      </m:e>
                    </m:d>
                  </m:oMath>
                </a14:m>
                <a:endParaRPr lang="en-IN" b="0" dirty="0"/>
              </a:p>
              <a:p>
                <a:r>
                  <a:rPr lang="en-IN" dirty="0"/>
                  <a:t>          </a:t>
                </a:r>
              </a:p>
              <a:p>
                <a:r>
                  <a:rPr lang="en-IN" dirty="0"/>
                  <a:t>          </a:t>
                </a:r>
              </a:p>
            </p:txBody>
          </p:sp>
        </mc:Choice>
        <mc:Fallback xmlns="">
          <p:sp>
            <p:nvSpPr>
              <p:cNvPr id="2" name="TextBox 1">
                <a:extLst>
                  <a:ext uri="{FF2B5EF4-FFF2-40B4-BE49-F238E27FC236}">
                    <a16:creationId xmlns:a16="http://schemas.microsoft.com/office/drawing/2014/main" id="{3D58B817-380D-454B-9896-36F2C059FA01}"/>
                  </a:ext>
                </a:extLst>
              </p:cNvPr>
              <p:cNvSpPr txBox="1">
                <a:spLocks noRot="1" noChangeAspect="1" noMove="1" noResize="1" noEditPoints="1" noAdjustHandles="1" noChangeArrowheads="1" noChangeShapeType="1" noTextEdit="1"/>
              </p:cNvSpPr>
              <p:nvPr/>
            </p:nvSpPr>
            <p:spPr>
              <a:xfrm>
                <a:off x="1169376" y="8101866"/>
                <a:ext cx="8203223" cy="3224729"/>
              </a:xfrm>
              <a:prstGeom prst="rect">
                <a:avLst/>
              </a:prstGeom>
              <a:blipFill>
                <a:blip r:embed="rId3"/>
                <a:stretch>
                  <a:fillRect l="-669" t="-945"/>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C3668046-DF50-4378-B4C8-CA1BD3403334}"/>
              </a:ext>
            </a:extLst>
          </p:cNvPr>
          <p:cNvSpPr txBox="1"/>
          <p:nvPr/>
        </p:nvSpPr>
        <p:spPr>
          <a:xfrm>
            <a:off x="10744200" y="6519446"/>
            <a:ext cx="1934308" cy="338554"/>
          </a:xfrm>
          <a:prstGeom prst="rect">
            <a:avLst/>
          </a:prstGeom>
          <a:noFill/>
        </p:spPr>
        <p:txBody>
          <a:bodyPr wrap="square" rtlCol="0">
            <a:spAutoFit/>
          </a:bodyPr>
          <a:lstStyle/>
          <a:p>
            <a:pPr algn="ctr"/>
            <a:r>
              <a:rPr lang="en-IN" sz="1600" i="1" dirty="0">
                <a:latin typeface="+mj-lt"/>
                <a:hlinkClick r:id="rId4"/>
              </a:rPr>
              <a:t>[Reference]</a:t>
            </a:r>
            <a:endParaRPr lang="en-IN" sz="1600" i="1" dirty="0">
              <a:latin typeface="+mj-lt"/>
            </a:endParaRP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0F7C084-4FFC-4B37-926B-ED00E785BF8A}"/>
                  </a:ext>
                </a:extLst>
              </p14:cNvPr>
              <p14:cNvContentPartPr/>
              <p14:nvPr/>
            </p14:nvContentPartPr>
            <p14:xfrm>
              <a:off x="379440" y="893880"/>
              <a:ext cx="10105920" cy="5131800"/>
            </p14:xfrm>
          </p:contentPart>
        </mc:Choice>
        <mc:Fallback xmlns="">
          <p:pic>
            <p:nvPicPr>
              <p:cNvPr id="4" name="Ink 3">
                <a:extLst>
                  <a:ext uri="{FF2B5EF4-FFF2-40B4-BE49-F238E27FC236}">
                    <a16:creationId xmlns:a16="http://schemas.microsoft.com/office/drawing/2014/main" id="{A0F7C084-4FFC-4B37-926B-ED00E785BF8A}"/>
                  </a:ext>
                </a:extLst>
              </p:cNvPr>
              <p:cNvPicPr/>
              <p:nvPr/>
            </p:nvPicPr>
            <p:blipFill>
              <a:blip r:embed="rId6"/>
              <a:stretch>
                <a:fillRect/>
              </a:stretch>
            </p:blipFill>
            <p:spPr>
              <a:xfrm>
                <a:off x="370080" y="884520"/>
                <a:ext cx="10124640" cy="5150520"/>
              </a:xfrm>
              <a:prstGeom prst="rect">
                <a:avLst/>
              </a:prstGeom>
            </p:spPr>
          </p:pic>
        </mc:Fallback>
      </mc:AlternateContent>
    </p:spTree>
    <p:extLst>
      <p:ext uri="{BB962C8B-B14F-4D97-AF65-F5344CB8AC3E}">
        <p14:creationId xmlns:p14="http://schemas.microsoft.com/office/powerpoint/2010/main" val="3386155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62CCB9-4B91-4B4D-ABA2-96C7EED67CE6}"/>
              </a:ext>
            </a:extLst>
          </p:cNvPr>
          <p:cNvSpPr txBox="1"/>
          <p:nvPr/>
        </p:nvSpPr>
        <p:spPr>
          <a:xfrm>
            <a:off x="2528888" y="3064070"/>
            <a:ext cx="7134224" cy="1015663"/>
          </a:xfrm>
          <a:prstGeom prst="rect">
            <a:avLst/>
          </a:prstGeom>
          <a:noFill/>
        </p:spPr>
        <p:txBody>
          <a:bodyPr wrap="square">
            <a:spAutoFit/>
          </a:bodyPr>
          <a:lstStyle/>
          <a:p>
            <a:pPr marL="0" marR="0" algn="ctr">
              <a:spcBef>
                <a:spcPts val="0"/>
              </a:spcBef>
              <a:spcAft>
                <a:spcPts val="0"/>
              </a:spcAft>
            </a:pPr>
            <a:r>
              <a:rPr lang="en-US" sz="3200" b="1" dirty="0">
                <a:solidFill>
                  <a:srgbClr val="1E4E79"/>
                </a:solidFill>
                <a:effectLst/>
                <a:latin typeface="Calibri" panose="020F0502020204030204" pitchFamily="34" charset="0"/>
              </a:rPr>
              <a:t>Reinforcement Learning</a:t>
            </a:r>
          </a:p>
          <a:p>
            <a:pPr marL="0" marR="0" algn="ctr">
              <a:spcBef>
                <a:spcPts val="0"/>
              </a:spcBef>
              <a:spcAft>
                <a:spcPts val="0"/>
              </a:spcAft>
            </a:pPr>
            <a:r>
              <a:rPr lang="en-US" sz="2800" b="1" dirty="0">
                <a:solidFill>
                  <a:srgbClr val="1E4E79"/>
                </a:solidFill>
                <a:effectLst/>
                <a:latin typeface="Calibri" panose="020F0502020204030204" pitchFamily="34" charset="0"/>
              </a:rPr>
              <a:t>Fixed Target</a:t>
            </a:r>
            <a:r>
              <a:rPr lang="en-US" sz="2800" b="1" dirty="0">
                <a:solidFill>
                  <a:srgbClr val="1E4E79"/>
                </a:solidFill>
                <a:latin typeface="Calibri" panose="020F0502020204030204" pitchFamily="34" charset="0"/>
              </a:rPr>
              <a:t>s</a:t>
            </a:r>
            <a:r>
              <a:rPr lang="en-US" sz="1800" b="1" dirty="0">
                <a:solidFill>
                  <a:srgbClr val="1E4E79"/>
                </a:solidFill>
                <a:effectLst/>
                <a:latin typeface="Calibri" panose="020F0502020204030204" pitchFamily="34" charset="0"/>
              </a:rPr>
              <a:t> </a:t>
            </a:r>
          </a:p>
        </p:txBody>
      </p:sp>
    </p:spTree>
    <p:extLst>
      <p:ext uri="{BB962C8B-B14F-4D97-AF65-F5344CB8AC3E}">
        <p14:creationId xmlns:p14="http://schemas.microsoft.com/office/powerpoint/2010/main" val="3998228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75000"/>
                  </a:schemeClr>
                </a:solidFill>
              </a:rPr>
              <a:t>Problem of Moving Target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0A4A71-AC48-4489-9FF3-C206B4904C94}"/>
                  </a:ext>
                </a:extLst>
              </p:cNvPr>
              <p:cNvSpPr txBox="1"/>
              <p:nvPr/>
            </p:nvSpPr>
            <p:spPr>
              <a:xfrm>
                <a:off x="1899139" y="4264269"/>
                <a:ext cx="8721970" cy="4547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𝑎</m:t>
                              </m:r>
                            </m:lim>
                          </m:limLow>
                        </m:fName>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𝑞</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𝑆</m:t>
                                  </m:r>
                                </m:e>
                                <m:sub>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𝑡</m:t>
                                  </m:r>
                                </m:sub>
                              </m:sSub>
                            </m:e>
                          </m:d>
                          <m:r>
                            <a:rPr lang="en-US" b="0" i="1" smtClean="0">
                              <a:latin typeface="Cambria Math" panose="02040503050406030204" pitchFamily="18" charset="0"/>
                            </a:rPr>
                            <m:t>−</m:t>
                          </m:r>
                          <m:acc>
                            <m:accPr>
                              <m:chr m:val="̂"/>
                              <m:ctrlPr>
                                <a:rPr lang="en-US" i="1" smtClean="0">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𝑞</m:t>
                              </m:r>
                            </m:e>
                          </m:acc>
                          <m:d>
                            <m:dPr>
                              <m:ctrlPr>
                                <a:rPr lang="en-US" i="1">
                                  <a:solidFill>
                                    <a:schemeClr val="accent1"/>
                                  </a:solidFill>
                                  <a:latin typeface="Cambria Math" panose="02040503050406030204" pitchFamily="18" charset="0"/>
                                </a:rPr>
                              </m:ctrlPr>
                            </m:dPr>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𝑡</m:t>
                                  </m:r>
                                </m:sub>
                              </m:sSub>
                              <m:r>
                                <a:rPr lang="en-US" i="1">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𝐴</m:t>
                                  </m:r>
                                </m:e>
                                <m:sub>
                                  <m:r>
                                    <a:rPr lang="en-US" b="0" i="1" smtClean="0">
                                      <a:solidFill>
                                        <a:schemeClr val="accent1"/>
                                      </a:solidFill>
                                      <a:latin typeface="Cambria Math" panose="02040503050406030204" pitchFamily="18" charset="0"/>
                                    </a:rPr>
                                    <m:t>𝑡</m:t>
                                  </m:r>
                                </m:sub>
                              </m:sSub>
                              <m:r>
                                <a:rPr lang="en-US" i="1">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𝑡</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𝑡</m:t>
                                  </m:r>
                                </m:sub>
                              </m:sSub>
                            </m:e>
                          </m:d>
                        </m:e>
                      </m:func>
                    </m:oMath>
                  </m:oMathPara>
                </a14:m>
                <a:endParaRPr lang="en-IN" dirty="0"/>
              </a:p>
            </p:txBody>
          </p:sp>
        </mc:Choice>
        <mc:Fallback xmlns="">
          <p:sp>
            <p:nvSpPr>
              <p:cNvPr id="2" name="TextBox 1">
                <a:extLst>
                  <a:ext uri="{FF2B5EF4-FFF2-40B4-BE49-F238E27FC236}">
                    <a16:creationId xmlns:a16="http://schemas.microsoft.com/office/drawing/2014/main" id="{7F0A4A71-AC48-4489-9FF3-C206B4904C94}"/>
                  </a:ext>
                </a:extLst>
              </p:cNvPr>
              <p:cNvSpPr txBox="1">
                <a:spLocks noRot="1" noChangeAspect="1" noMove="1" noResize="1" noEditPoints="1" noAdjustHandles="1" noChangeArrowheads="1" noChangeShapeType="1" noTextEdit="1"/>
              </p:cNvSpPr>
              <p:nvPr/>
            </p:nvSpPr>
            <p:spPr>
              <a:xfrm>
                <a:off x="1899139" y="4264269"/>
                <a:ext cx="8721970" cy="454740"/>
              </a:xfrm>
              <a:prstGeom prst="rect">
                <a:avLst/>
              </a:prstGeom>
              <a:blipFill>
                <a:blip r:embed="rId2"/>
                <a:stretch>
                  <a:fillRect t="-40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1D15057-943B-4F26-8976-42CBC0E731DF}"/>
                  </a:ext>
                </a:extLst>
              </p:cNvPr>
              <p:cNvSpPr txBox="1"/>
              <p:nvPr/>
            </p:nvSpPr>
            <p:spPr>
              <a:xfrm>
                <a:off x="4246685" y="3429000"/>
                <a:ext cx="230358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𝑞</m:t>
                          </m:r>
                        </m:e>
                        <m:sub>
                          <m:r>
                            <a:rPr lang="en-US" b="0" i="1" smtClean="0">
                              <a:solidFill>
                                <a:srgbClr val="FF0000"/>
                              </a:solidFill>
                              <a:latin typeface="Cambria Math" panose="02040503050406030204" pitchFamily="18" charset="0"/>
                            </a:rPr>
                            <m:t>𝜋</m:t>
                          </m:r>
                        </m:sub>
                      </m:sSub>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𝑆</m:t>
                              </m:r>
                            </m:e>
                            <m:sub>
                              <m:r>
                                <a:rPr lang="en-US" b="0" i="1" smtClean="0">
                                  <a:solidFill>
                                    <a:srgbClr val="FF0000"/>
                                  </a:solidFill>
                                  <a:latin typeface="Cambria Math" panose="02040503050406030204" pitchFamily="18" charset="0"/>
                                </a:rPr>
                                <m:t>𝑡</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𝐴</m:t>
                              </m:r>
                            </m:e>
                            <m:sub>
                              <m:r>
                                <a:rPr lang="en-US" b="0" i="1" smtClean="0">
                                  <a:solidFill>
                                    <a:srgbClr val="FF0000"/>
                                  </a:solidFill>
                                  <a:latin typeface="Cambria Math" panose="02040503050406030204" pitchFamily="18" charset="0"/>
                                </a:rPr>
                                <m:t>𝑡</m:t>
                              </m:r>
                            </m:sub>
                          </m:sSub>
                        </m:e>
                      </m:d>
                    </m:oMath>
                  </m:oMathPara>
                </a14:m>
                <a:endParaRPr lang="en-IN" dirty="0"/>
              </a:p>
            </p:txBody>
          </p:sp>
        </mc:Choice>
        <mc:Fallback xmlns="">
          <p:sp>
            <p:nvSpPr>
              <p:cNvPr id="3" name="TextBox 2">
                <a:extLst>
                  <a:ext uri="{FF2B5EF4-FFF2-40B4-BE49-F238E27FC236}">
                    <a16:creationId xmlns:a16="http://schemas.microsoft.com/office/drawing/2014/main" id="{B1D15057-943B-4F26-8976-42CBC0E731DF}"/>
                  </a:ext>
                </a:extLst>
              </p:cNvPr>
              <p:cNvSpPr txBox="1">
                <a:spLocks noRot="1" noChangeAspect="1" noMove="1" noResize="1" noEditPoints="1" noAdjustHandles="1" noChangeArrowheads="1" noChangeShapeType="1" noTextEdit="1"/>
              </p:cNvSpPr>
              <p:nvPr/>
            </p:nvSpPr>
            <p:spPr>
              <a:xfrm>
                <a:off x="4246685" y="3429000"/>
                <a:ext cx="2303583" cy="369332"/>
              </a:xfrm>
              <a:prstGeom prst="rect">
                <a:avLst/>
              </a:prstGeom>
              <a:blipFill>
                <a:blip r:embed="rId3"/>
                <a:stretch>
                  <a:fillRect b="-6667"/>
                </a:stretch>
              </a:blipFill>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5462EFC1-F51A-4198-8698-751FE7139849}"/>
              </a:ext>
            </a:extLst>
          </p:cNvPr>
          <p:cNvCxnSpPr>
            <a:cxnSpLocks/>
            <a:stCxn id="3" idx="2"/>
          </p:cNvCxnSpPr>
          <p:nvPr/>
        </p:nvCxnSpPr>
        <p:spPr>
          <a:xfrm>
            <a:off x="5398477" y="3798332"/>
            <a:ext cx="0" cy="465937"/>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75817671-FAB3-424C-8699-0F37A5264ACE}"/>
                  </a:ext>
                </a:extLst>
              </p14:cNvPr>
              <p14:cNvContentPartPr/>
              <p14:nvPr/>
            </p14:nvContentPartPr>
            <p14:xfrm>
              <a:off x="2039760" y="1659240"/>
              <a:ext cx="9922680" cy="4206240"/>
            </p14:xfrm>
          </p:contentPart>
        </mc:Choice>
        <mc:Fallback xmlns="">
          <p:pic>
            <p:nvPicPr>
              <p:cNvPr id="9" name="Ink 8">
                <a:extLst>
                  <a:ext uri="{FF2B5EF4-FFF2-40B4-BE49-F238E27FC236}">
                    <a16:creationId xmlns:a16="http://schemas.microsoft.com/office/drawing/2014/main" id="{75817671-FAB3-424C-8699-0F37A5264ACE}"/>
                  </a:ext>
                </a:extLst>
              </p:cNvPr>
              <p:cNvPicPr/>
              <p:nvPr/>
            </p:nvPicPr>
            <p:blipFill>
              <a:blip r:embed="rId5"/>
              <a:stretch>
                <a:fillRect/>
              </a:stretch>
            </p:blipFill>
            <p:spPr>
              <a:xfrm>
                <a:off x="2030400" y="1649880"/>
                <a:ext cx="9941400" cy="4224960"/>
              </a:xfrm>
              <a:prstGeom prst="rect">
                <a:avLst/>
              </a:prstGeom>
            </p:spPr>
          </p:pic>
        </mc:Fallback>
      </mc:AlternateContent>
    </p:spTree>
    <p:extLst>
      <p:ext uri="{BB962C8B-B14F-4D97-AF65-F5344CB8AC3E}">
        <p14:creationId xmlns:p14="http://schemas.microsoft.com/office/powerpoint/2010/main" val="2969854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75000"/>
                  </a:schemeClr>
                </a:solidFill>
              </a:rPr>
              <a:t>Target Network</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44334ED-32B1-4C2A-80D9-A13F58BEE8A1}"/>
                  </a:ext>
                </a:extLst>
              </p:cNvPr>
              <p:cNvSpPr txBox="1"/>
              <p:nvPr/>
            </p:nvSpPr>
            <p:spPr>
              <a:xfrm>
                <a:off x="1735015" y="2022230"/>
                <a:ext cx="8721970" cy="4547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𝑎</m:t>
                              </m:r>
                            </m:lim>
                          </m:limLow>
                        </m:fName>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𝑞</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𝑆</m:t>
                                  </m:r>
                                </m:e>
                                <m:sub>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𝑤</m:t>
                              </m:r>
                              <m:r>
                                <a:rPr lang="en-US" b="0" i="1" smtClean="0">
                                  <a:solidFill>
                                    <a:srgbClr val="FF0000"/>
                                  </a:solidFill>
                                  <a:latin typeface="Cambria Math" panose="02040503050406030204" pitchFamily="18" charset="0"/>
                                </a:rPr>
                                <m:t>′ </m:t>
                              </m:r>
                            </m:e>
                          </m:d>
                          <m:r>
                            <a:rPr lang="en-US" b="0" i="1" smtClean="0">
                              <a:latin typeface="Cambria Math" panose="02040503050406030204" pitchFamily="18" charset="0"/>
                            </a:rPr>
                            <m:t>−</m:t>
                          </m:r>
                          <m:acc>
                            <m:accPr>
                              <m:chr m:val="̂"/>
                              <m:ctrlPr>
                                <a:rPr lang="en-US" i="1" smtClean="0">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𝑞</m:t>
                              </m:r>
                            </m:e>
                          </m:acc>
                          <m:d>
                            <m:dPr>
                              <m:ctrlPr>
                                <a:rPr lang="en-US" i="1">
                                  <a:solidFill>
                                    <a:schemeClr val="accent1"/>
                                  </a:solidFill>
                                  <a:latin typeface="Cambria Math" panose="02040503050406030204" pitchFamily="18" charset="0"/>
                                </a:rPr>
                              </m:ctrlPr>
                            </m:dPr>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𝑡</m:t>
                                  </m:r>
                                </m:sub>
                              </m:sSub>
                              <m:r>
                                <a:rPr lang="en-US" i="1">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𝐴</m:t>
                                  </m:r>
                                </m:e>
                                <m:sub>
                                  <m:r>
                                    <a:rPr lang="en-US" b="0" i="1" smtClean="0">
                                      <a:solidFill>
                                        <a:schemeClr val="accent1"/>
                                      </a:solidFill>
                                      <a:latin typeface="Cambria Math" panose="02040503050406030204" pitchFamily="18" charset="0"/>
                                    </a:rPr>
                                    <m:t>𝑡</m:t>
                                  </m:r>
                                </m:sub>
                              </m:sSub>
                              <m:r>
                                <a:rPr lang="en-US" i="1">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𝑡</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𝑡</m:t>
                                  </m:r>
                                </m:sub>
                              </m:sSub>
                            </m:e>
                          </m:d>
                        </m:e>
                      </m:func>
                    </m:oMath>
                  </m:oMathPara>
                </a14:m>
                <a:endParaRPr lang="en-IN" dirty="0"/>
              </a:p>
            </p:txBody>
          </p:sp>
        </mc:Choice>
        <mc:Fallback xmlns="">
          <p:sp>
            <p:nvSpPr>
              <p:cNvPr id="4" name="TextBox 3">
                <a:extLst>
                  <a:ext uri="{FF2B5EF4-FFF2-40B4-BE49-F238E27FC236}">
                    <a16:creationId xmlns:a16="http://schemas.microsoft.com/office/drawing/2014/main" id="{544334ED-32B1-4C2A-80D9-A13F58BEE8A1}"/>
                  </a:ext>
                </a:extLst>
              </p:cNvPr>
              <p:cNvSpPr txBox="1">
                <a:spLocks noRot="1" noChangeAspect="1" noMove="1" noResize="1" noEditPoints="1" noAdjustHandles="1" noChangeArrowheads="1" noChangeShapeType="1" noTextEdit="1"/>
              </p:cNvSpPr>
              <p:nvPr/>
            </p:nvSpPr>
            <p:spPr>
              <a:xfrm>
                <a:off x="1735015" y="2022230"/>
                <a:ext cx="8721970" cy="454740"/>
              </a:xfrm>
              <a:prstGeom prst="rect">
                <a:avLst/>
              </a:prstGeom>
              <a:blipFill>
                <a:blip r:embed="rId2"/>
                <a:stretch>
                  <a:fillRect t="-4054"/>
                </a:stretch>
              </a:blipFill>
            </p:spPr>
            <p:txBody>
              <a:bodyPr/>
              <a:lstStyle/>
              <a:p>
                <a:r>
                  <a:rPr lang="en-IN">
                    <a:noFill/>
                  </a:rPr>
                  <a:t> </a:t>
                </a:r>
              </a:p>
            </p:txBody>
          </p:sp>
        </mc:Fallback>
      </mc:AlternateContent>
      <p:pic>
        <p:nvPicPr>
          <p:cNvPr id="7" name="Picture 2" descr="Applied Deep Learning - Part 1: Artificial Neural Networks | by Arden  Dertat | Towards Data Science">
            <a:extLst>
              <a:ext uri="{FF2B5EF4-FFF2-40B4-BE49-F238E27FC236}">
                <a16:creationId xmlns:a16="http://schemas.microsoft.com/office/drawing/2014/main" id="{8B310ECF-9746-4B95-9B2D-EC341EABE2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871" b="11645"/>
          <a:stretch/>
        </p:blipFill>
        <p:spPr bwMode="auto">
          <a:xfrm>
            <a:off x="5099554" y="2976166"/>
            <a:ext cx="1992892" cy="1661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pplied Deep Learning - Part 1: Artificial Neural Networks | by Arden  Dertat | Towards Data Science">
            <a:extLst>
              <a:ext uri="{FF2B5EF4-FFF2-40B4-BE49-F238E27FC236}">
                <a16:creationId xmlns:a16="http://schemas.microsoft.com/office/drawing/2014/main" id="{07953F22-F3E3-48FA-9998-440E1A655E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871" b="11645"/>
          <a:stretch/>
        </p:blipFill>
        <p:spPr bwMode="auto">
          <a:xfrm>
            <a:off x="5099554" y="4778589"/>
            <a:ext cx="1992892" cy="16611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EA91475-8A14-4B6D-A21C-800348186CB7}"/>
                  </a:ext>
                </a:extLst>
              </p:cNvPr>
              <p:cNvSpPr txBox="1"/>
              <p:nvPr/>
            </p:nvSpPr>
            <p:spPr>
              <a:xfrm flipH="1">
                <a:off x="2832896" y="3622080"/>
                <a:ext cx="2266658" cy="369332"/>
              </a:xfrm>
              <a:prstGeom prst="rect">
                <a:avLst/>
              </a:prstGeom>
              <a:noFill/>
            </p:spPr>
            <p:txBody>
              <a:bodyPr wrap="square" rtlCol="0">
                <a:spAutoFit/>
              </a:bodyPr>
              <a:lstStyle/>
              <a:p>
                <a:r>
                  <a:rPr lang="en-US" dirty="0"/>
                  <a:t>Online Network</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endParaRPr lang="en-IN" dirty="0"/>
              </a:p>
            </p:txBody>
          </p:sp>
        </mc:Choice>
        <mc:Fallback xmlns="">
          <p:sp>
            <p:nvSpPr>
              <p:cNvPr id="11" name="TextBox 10">
                <a:extLst>
                  <a:ext uri="{FF2B5EF4-FFF2-40B4-BE49-F238E27FC236}">
                    <a16:creationId xmlns:a16="http://schemas.microsoft.com/office/drawing/2014/main" id="{BEA91475-8A14-4B6D-A21C-800348186CB7}"/>
                  </a:ext>
                </a:extLst>
              </p:cNvPr>
              <p:cNvSpPr txBox="1">
                <a:spLocks noRot="1" noChangeAspect="1" noMove="1" noResize="1" noEditPoints="1" noAdjustHandles="1" noChangeArrowheads="1" noChangeShapeType="1" noTextEdit="1"/>
              </p:cNvSpPr>
              <p:nvPr/>
            </p:nvSpPr>
            <p:spPr>
              <a:xfrm flipH="1">
                <a:off x="2832896" y="3622080"/>
                <a:ext cx="2266658" cy="369332"/>
              </a:xfrm>
              <a:prstGeom prst="rect">
                <a:avLst/>
              </a:prstGeom>
              <a:blipFill>
                <a:blip r:embed="rId4"/>
                <a:stretch>
                  <a:fillRect l="-2419"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7B741CD-2CE2-4F69-8233-801C93B1427B}"/>
                  </a:ext>
                </a:extLst>
              </p:cNvPr>
              <p:cNvSpPr txBox="1"/>
              <p:nvPr/>
            </p:nvSpPr>
            <p:spPr>
              <a:xfrm flipH="1">
                <a:off x="2832896" y="5424503"/>
                <a:ext cx="2266658" cy="369332"/>
              </a:xfrm>
              <a:prstGeom prst="rect">
                <a:avLst/>
              </a:prstGeom>
              <a:noFill/>
            </p:spPr>
            <p:txBody>
              <a:bodyPr wrap="square" rtlCol="0">
                <a:spAutoFit/>
              </a:bodyPr>
              <a:lstStyle/>
              <a:p>
                <a:r>
                  <a:rPr lang="en-US" dirty="0"/>
                  <a:t>Target Network</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endParaRPr lang="en-IN" dirty="0"/>
              </a:p>
            </p:txBody>
          </p:sp>
        </mc:Choice>
        <mc:Fallback xmlns="">
          <p:sp>
            <p:nvSpPr>
              <p:cNvPr id="12" name="TextBox 11">
                <a:extLst>
                  <a:ext uri="{FF2B5EF4-FFF2-40B4-BE49-F238E27FC236}">
                    <a16:creationId xmlns:a16="http://schemas.microsoft.com/office/drawing/2014/main" id="{C7B741CD-2CE2-4F69-8233-801C93B1427B}"/>
                  </a:ext>
                </a:extLst>
              </p:cNvPr>
              <p:cNvSpPr txBox="1">
                <a:spLocks noRot="1" noChangeAspect="1" noMove="1" noResize="1" noEditPoints="1" noAdjustHandles="1" noChangeArrowheads="1" noChangeShapeType="1" noTextEdit="1"/>
              </p:cNvSpPr>
              <p:nvPr/>
            </p:nvSpPr>
            <p:spPr>
              <a:xfrm flipH="1">
                <a:off x="2832896" y="5424503"/>
                <a:ext cx="2266658" cy="369332"/>
              </a:xfrm>
              <a:prstGeom prst="rect">
                <a:avLst/>
              </a:prstGeom>
              <a:blipFill>
                <a:blip r:embed="rId5"/>
                <a:stretch>
                  <a:fillRect l="-2419" t="-10000" b="-26667"/>
                </a:stretch>
              </a:blipFill>
            </p:spPr>
            <p:txBody>
              <a:bodyPr/>
              <a:lstStyle/>
              <a:p>
                <a:r>
                  <a:rPr lang="en-IN">
                    <a:noFill/>
                  </a:rPr>
                  <a:t> </a:t>
                </a:r>
              </a:p>
            </p:txBody>
          </p:sp>
        </mc:Fallback>
      </mc:AlternateContent>
      <p:cxnSp>
        <p:nvCxnSpPr>
          <p:cNvPr id="15" name="Connector: Curved 14">
            <a:extLst>
              <a:ext uri="{FF2B5EF4-FFF2-40B4-BE49-F238E27FC236}">
                <a16:creationId xmlns:a16="http://schemas.microsoft.com/office/drawing/2014/main" id="{055DB61C-FD63-4BAE-B898-193D52DD3D49}"/>
              </a:ext>
            </a:extLst>
          </p:cNvPr>
          <p:cNvCxnSpPr>
            <a:stCxn id="7" idx="3"/>
            <a:endCxn id="9" idx="3"/>
          </p:cNvCxnSpPr>
          <p:nvPr/>
        </p:nvCxnSpPr>
        <p:spPr>
          <a:xfrm>
            <a:off x="7092446" y="3806746"/>
            <a:ext cx="12700" cy="1802423"/>
          </a:xfrm>
          <a:prstGeom prst="curvedConnector3">
            <a:avLst>
              <a:gd name="adj1" fmla="val 12946150"/>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93F4C3-BE5C-44FC-98D7-89F516374B3A}"/>
                  </a:ext>
                </a:extLst>
              </p:cNvPr>
              <p:cNvSpPr txBox="1"/>
              <p:nvPr/>
            </p:nvSpPr>
            <p:spPr>
              <a:xfrm>
                <a:off x="8853854" y="4384791"/>
                <a:ext cx="3033346" cy="646331"/>
              </a:xfrm>
              <a:prstGeom prst="rect">
                <a:avLst/>
              </a:prstGeom>
              <a:noFill/>
            </p:spPr>
            <p:txBody>
              <a:bodyPr wrap="square" rtlCol="0">
                <a:spAutoFit/>
              </a:bodyPr>
              <a:lstStyle/>
              <a:p>
                <a:r>
                  <a:rPr lang="en-US" dirty="0"/>
                  <a:t>After every </a:t>
                </a:r>
                <a14:m>
                  <m:oMath xmlns:m="http://schemas.openxmlformats.org/officeDocument/2006/math">
                    <m:r>
                      <a:rPr lang="en-US" b="0" i="1" smtClean="0">
                        <a:latin typeface="Cambria Math" panose="02040503050406030204" pitchFamily="18" charset="0"/>
                      </a:rPr>
                      <m:t>𝐶</m:t>
                    </m:r>
                  </m:oMath>
                </a14:m>
                <a:r>
                  <a:rPr lang="en-IN" dirty="0"/>
                  <a:t> steps, update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oMath>
                </a14:m>
                <a:endParaRPr lang="en-IN"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𝑤</m:t>
                      </m:r>
                    </m:oMath>
                  </m:oMathPara>
                </a14:m>
                <a:endParaRPr lang="en-IN" dirty="0"/>
              </a:p>
            </p:txBody>
          </p:sp>
        </mc:Choice>
        <mc:Fallback xmlns="">
          <p:sp>
            <p:nvSpPr>
              <p:cNvPr id="17" name="TextBox 16">
                <a:extLst>
                  <a:ext uri="{FF2B5EF4-FFF2-40B4-BE49-F238E27FC236}">
                    <a16:creationId xmlns:a16="http://schemas.microsoft.com/office/drawing/2014/main" id="{6593F4C3-BE5C-44FC-98D7-89F516374B3A}"/>
                  </a:ext>
                </a:extLst>
              </p:cNvPr>
              <p:cNvSpPr txBox="1">
                <a:spLocks noRot="1" noChangeAspect="1" noMove="1" noResize="1" noEditPoints="1" noAdjustHandles="1" noChangeArrowheads="1" noChangeShapeType="1" noTextEdit="1"/>
              </p:cNvSpPr>
              <p:nvPr/>
            </p:nvSpPr>
            <p:spPr>
              <a:xfrm>
                <a:off x="8853854" y="4384791"/>
                <a:ext cx="3033346" cy="646331"/>
              </a:xfrm>
              <a:prstGeom prst="rect">
                <a:avLst/>
              </a:prstGeom>
              <a:blipFill>
                <a:blip r:embed="rId6"/>
                <a:stretch>
                  <a:fillRect l="-1606" t="-471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BBD0039E-4F3E-46E8-9A91-098206C26C6A}"/>
                  </a:ext>
                </a:extLst>
              </p14:cNvPr>
              <p14:cNvContentPartPr/>
              <p14:nvPr/>
            </p14:nvContentPartPr>
            <p14:xfrm>
              <a:off x="241560" y="1666800"/>
              <a:ext cx="11427480" cy="4874760"/>
            </p14:xfrm>
          </p:contentPart>
        </mc:Choice>
        <mc:Fallback xmlns="">
          <p:pic>
            <p:nvPicPr>
              <p:cNvPr id="18" name="Ink 17">
                <a:extLst>
                  <a:ext uri="{FF2B5EF4-FFF2-40B4-BE49-F238E27FC236}">
                    <a16:creationId xmlns:a16="http://schemas.microsoft.com/office/drawing/2014/main" id="{BBD0039E-4F3E-46E8-9A91-098206C26C6A}"/>
                  </a:ext>
                </a:extLst>
              </p:cNvPr>
              <p:cNvPicPr/>
              <p:nvPr/>
            </p:nvPicPr>
            <p:blipFill>
              <a:blip r:embed="rId8"/>
              <a:stretch>
                <a:fillRect/>
              </a:stretch>
            </p:blipFill>
            <p:spPr>
              <a:xfrm>
                <a:off x="232200" y="1657440"/>
                <a:ext cx="11446200" cy="4893480"/>
              </a:xfrm>
              <a:prstGeom prst="rect">
                <a:avLst/>
              </a:prstGeom>
            </p:spPr>
          </p:pic>
        </mc:Fallback>
      </mc:AlternateContent>
    </p:spTree>
    <p:extLst>
      <p:ext uri="{BB962C8B-B14F-4D97-AF65-F5344CB8AC3E}">
        <p14:creationId xmlns:p14="http://schemas.microsoft.com/office/powerpoint/2010/main" val="83045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62CCB9-4B91-4B4D-ABA2-96C7EED67CE6}"/>
              </a:ext>
            </a:extLst>
          </p:cNvPr>
          <p:cNvSpPr txBox="1"/>
          <p:nvPr/>
        </p:nvSpPr>
        <p:spPr>
          <a:xfrm>
            <a:off x="2528888" y="3064070"/>
            <a:ext cx="7134224" cy="1015663"/>
          </a:xfrm>
          <a:prstGeom prst="rect">
            <a:avLst/>
          </a:prstGeom>
          <a:noFill/>
        </p:spPr>
        <p:txBody>
          <a:bodyPr wrap="square">
            <a:spAutoFit/>
          </a:bodyPr>
          <a:lstStyle/>
          <a:p>
            <a:pPr marL="0" marR="0" algn="ctr">
              <a:spcBef>
                <a:spcPts val="0"/>
              </a:spcBef>
              <a:spcAft>
                <a:spcPts val="0"/>
              </a:spcAft>
            </a:pPr>
            <a:r>
              <a:rPr lang="en-US" sz="3200" b="1" dirty="0">
                <a:solidFill>
                  <a:srgbClr val="1E4E79"/>
                </a:solidFill>
                <a:effectLst/>
                <a:latin typeface="Calibri" panose="020F0502020204030204" pitchFamily="34" charset="0"/>
              </a:rPr>
              <a:t>Reinforcement Learning</a:t>
            </a:r>
          </a:p>
          <a:p>
            <a:pPr marL="0" marR="0" algn="ctr">
              <a:spcBef>
                <a:spcPts val="0"/>
              </a:spcBef>
              <a:spcAft>
                <a:spcPts val="0"/>
              </a:spcAft>
            </a:pPr>
            <a:r>
              <a:rPr lang="en-US" sz="2800" b="1" dirty="0">
                <a:solidFill>
                  <a:srgbClr val="1E4E79"/>
                </a:solidFill>
                <a:effectLst/>
                <a:latin typeface="Calibri" panose="020F0502020204030204" pitchFamily="34" charset="0"/>
              </a:rPr>
              <a:t>Double Q-Learning</a:t>
            </a:r>
            <a:r>
              <a:rPr lang="en-US" sz="1800" b="1" dirty="0">
                <a:solidFill>
                  <a:srgbClr val="1E4E79"/>
                </a:solidFill>
                <a:effectLst/>
                <a:latin typeface="Calibri" panose="020F0502020204030204" pitchFamily="34" charset="0"/>
              </a:rPr>
              <a:t> </a:t>
            </a:r>
          </a:p>
        </p:txBody>
      </p:sp>
    </p:spTree>
    <p:extLst>
      <p:ext uri="{BB962C8B-B14F-4D97-AF65-F5344CB8AC3E}">
        <p14:creationId xmlns:p14="http://schemas.microsoft.com/office/powerpoint/2010/main" val="3900209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75000"/>
                  </a:schemeClr>
                </a:solidFill>
              </a:rPr>
              <a:t>Maximization Bias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0A4A71-AC48-4489-9FF3-C206B4904C94}"/>
                  </a:ext>
                </a:extLst>
              </p:cNvPr>
              <p:cNvSpPr txBox="1"/>
              <p:nvPr/>
            </p:nvSpPr>
            <p:spPr>
              <a:xfrm>
                <a:off x="1735015" y="2312377"/>
                <a:ext cx="8721970" cy="4547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r>
                                <a:rPr lang="en-US" b="0" i="1" smtClean="0">
                                  <a:solidFill>
                                    <a:srgbClr val="FF0000"/>
                                  </a:solidFill>
                                  <a:latin typeface="Cambria Math" panose="02040503050406030204" pitchFamily="18" charset="0"/>
                                </a:rPr>
                                <m:t>𝑎</m:t>
                              </m:r>
                            </m:lim>
                          </m:limLow>
                        </m:fName>
                        <m:e>
                          <m:acc>
                            <m:accPr>
                              <m:chr m:val="̂"/>
                              <m:ctrlPr>
                                <a:rPr lang="en-US" b="0"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𝑞</m:t>
                              </m:r>
                            </m:e>
                          </m:acc>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𝑆</m:t>
                                  </m:r>
                                </m:e>
                                <m:sub>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𝑡</m:t>
                                  </m:r>
                                </m:sub>
                              </m:sSub>
                            </m:e>
                          </m:d>
                          <m:r>
                            <a:rPr lang="en-US" b="0" i="1" smtClean="0">
                              <a:latin typeface="Cambria Math" panose="02040503050406030204" pitchFamily="18" charset="0"/>
                            </a:rPr>
                            <m:t>−</m:t>
                          </m:r>
                          <m:acc>
                            <m:accPr>
                              <m:chr m:val="̂"/>
                              <m:ctrlPr>
                                <a:rPr lang="en-US" i="1" smtClean="0">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𝑞</m:t>
                              </m:r>
                            </m:e>
                          </m:acc>
                          <m:d>
                            <m:dPr>
                              <m:ctrlPr>
                                <a:rPr lang="en-US" i="1">
                                  <a:solidFill>
                                    <a:schemeClr val="accent1"/>
                                  </a:solidFill>
                                  <a:latin typeface="Cambria Math" panose="02040503050406030204" pitchFamily="18" charset="0"/>
                                </a:rPr>
                              </m:ctrlPr>
                            </m:dPr>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𝑡</m:t>
                                  </m:r>
                                </m:sub>
                              </m:sSub>
                              <m:r>
                                <a:rPr lang="en-US" i="1">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𝐴</m:t>
                                  </m:r>
                                </m:e>
                                <m:sub>
                                  <m:r>
                                    <a:rPr lang="en-US" b="0" i="1" smtClean="0">
                                      <a:solidFill>
                                        <a:schemeClr val="accent1"/>
                                      </a:solidFill>
                                      <a:latin typeface="Cambria Math" panose="02040503050406030204" pitchFamily="18" charset="0"/>
                                    </a:rPr>
                                    <m:t>𝑡</m:t>
                                  </m:r>
                                </m:sub>
                              </m:sSub>
                              <m:r>
                                <a:rPr lang="en-US" i="1">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𝑡</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𝑡</m:t>
                                  </m:r>
                                </m:sub>
                              </m:sSub>
                            </m:e>
                          </m:d>
                        </m:e>
                      </m:func>
                    </m:oMath>
                  </m:oMathPara>
                </a14:m>
                <a:endParaRPr lang="en-IN" dirty="0"/>
              </a:p>
            </p:txBody>
          </p:sp>
        </mc:Choice>
        <mc:Fallback xmlns="">
          <p:sp>
            <p:nvSpPr>
              <p:cNvPr id="2" name="TextBox 1">
                <a:extLst>
                  <a:ext uri="{FF2B5EF4-FFF2-40B4-BE49-F238E27FC236}">
                    <a16:creationId xmlns:a16="http://schemas.microsoft.com/office/drawing/2014/main" id="{7F0A4A71-AC48-4489-9FF3-C206B4904C94}"/>
                  </a:ext>
                </a:extLst>
              </p:cNvPr>
              <p:cNvSpPr txBox="1">
                <a:spLocks noRot="1" noChangeAspect="1" noMove="1" noResize="1" noEditPoints="1" noAdjustHandles="1" noChangeArrowheads="1" noChangeShapeType="1" noTextEdit="1"/>
              </p:cNvSpPr>
              <p:nvPr/>
            </p:nvSpPr>
            <p:spPr>
              <a:xfrm>
                <a:off x="1735015" y="2312377"/>
                <a:ext cx="8721970" cy="454740"/>
              </a:xfrm>
              <a:prstGeom prst="rect">
                <a:avLst/>
              </a:prstGeom>
              <a:blipFill>
                <a:blip r:embed="rId2"/>
                <a:stretch>
                  <a:fillRect t="-400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0F695BC-5CD0-47AF-8570-8F7455F5FA0A}"/>
                  </a:ext>
                </a:extLst>
              </p14:cNvPr>
              <p14:cNvContentPartPr/>
              <p14:nvPr/>
            </p14:nvContentPartPr>
            <p14:xfrm>
              <a:off x="1992960" y="1596960"/>
              <a:ext cx="9486360" cy="5025240"/>
            </p14:xfrm>
          </p:contentPart>
        </mc:Choice>
        <mc:Fallback xmlns="">
          <p:pic>
            <p:nvPicPr>
              <p:cNvPr id="4" name="Ink 3">
                <a:extLst>
                  <a:ext uri="{FF2B5EF4-FFF2-40B4-BE49-F238E27FC236}">
                    <a16:creationId xmlns:a16="http://schemas.microsoft.com/office/drawing/2014/main" id="{B0F695BC-5CD0-47AF-8570-8F7455F5FA0A}"/>
                  </a:ext>
                </a:extLst>
              </p:cNvPr>
              <p:cNvPicPr/>
              <p:nvPr/>
            </p:nvPicPr>
            <p:blipFill>
              <a:blip r:embed="rId4"/>
              <a:stretch>
                <a:fillRect/>
              </a:stretch>
            </p:blipFill>
            <p:spPr>
              <a:xfrm>
                <a:off x="1983600" y="1587600"/>
                <a:ext cx="9505080" cy="5043960"/>
              </a:xfrm>
              <a:prstGeom prst="rect">
                <a:avLst/>
              </a:prstGeom>
            </p:spPr>
          </p:pic>
        </mc:Fallback>
      </mc:AlternateContent>
    </p:spTree>
    <p:extLst>
      <p:ext uri="{BB962C8B-B14F-4D97-AF65-F5344CB8AC3E}">
        <p14:creationId xmlns:p14="http://schemas.microsoft.com/office/powerpoint/2010/main" val="2213195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365126"/>
            <a:ext cx="10515600" cy="865798"/>
          </a:xfrm>
        </p:spPr>
        <p:txBody>
          <a:bodyPr>
            <a:normAutofit/>
          </a:bodyPr>
          <a:lstStyle/>
          <a:p>
            <a:r>
              <a:rPr lang="en-IN" sz="3600" b="1" dirty="0">
                <a:solidFill>
                  <a:schemeClr val="accent1">
                    <a:lumMod val="75000"/>
                  </a:schemeClr>
                </a:solidFill>
              </a:rPr>
              <a:t>Deep Learning + RL</a:t>
            </a:r>
          </a:p>
        </p:txBody>
      </p:sp>
      <p:pic>
        <p:nvPicPr>
          <p:cNvPr id="1026" name="Picture 2" descr="Multi layer Perceptron (MLP) Models on Real World Banking Data | by Awhan  Mohanty | Becoming Human: Artificial Intelligence Magazine">
            <a:extLst>
              <a:ext uri="{FF2B5EF4-FFF2-40B4-BE49-F238E27FC236}">
                <a16:creationId xmlns:a16="http://schemas.microsoft.com/office/drawing/2014/main" id="{FF3BD618-1EC4-4AA8-A2F7-9E207A55AF9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813965"/>
            <a:ext cx="3593468" cy="23671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omprehensive Guide to Convolutional Neural Networks — the ELI5 way | by  Sumit Saha | Towards Data Science">
            <a:extLst>
              <a:ext uri="{FF2B5EF4-FFF2-40B4-BE49-F238E27FC236}">
                <a16:creationId xmlns:a16="http://schemas.microsoft.com/office/drawing/2014/main" id="{A0A5036A-BD8F-4E18-9298-64394118B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3454" y="1502660"/>
            <a:ext cx="5585329" cy="29897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sing LSTM to Implement a Sector Rotation Trading Strategy Part I | by  Christopher Riggio | Analytics Vidhya | Medium">
            <a:extLst>
              <a:ext uri="{FF2B5EF4-FFF2-40B4-BE49-F238E27FC236}">
                <a16:creationId xmlns:a16="http://schemas.microsoft.com/office/drawing/2014/main" id="{598467D3-664E-46AE-84A3-C1E3AA4CB2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951" y="4179256"/>
            <a:ext cx="5788097" cy="23521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ABC1DF3E-CE17-4484-B6F3-F71CCC1ADEFC}"/>
                  </a:ext>
                </a:extLst>
              </p14:cNvPr>
              <p14:cNvContentPartPr/>
              <p14:nvPr/>
            </p14:nvContentPartPr>
            <p14:xfrm>
              <a:off x="783000" y="1065600"/>
              <a:ext cx="10499760" cy="4966920"/>
            </p14:xfrm>
          </p:contentPart>
        </mc:Choice>
        <mc:Fallback xmlns="">
          <p:pic>
            <p:nvPicPr>
              <p:cNvPr id="4" name="Ink 3">
                <a:extLst>
                  <a:ext uri="{FF2B5EF4-FFF2-40B4-BE49-F238E27FC236}">
                    <a16:creationId xmlns:a16="http://schemas.microsoft.com/office/drawing/2014/main" id="{ABC1DF3E-CE17-4484-B6F3-F71CCC1ADEFC}"/>
                  </a:ext>
                </a:extLst>
              </p:cNvPr>
              <p:cNvPicPr/>
              <p:nvPr/>
            </p:nvPicPr>
            <p:blipFill>
              <a:blip r:embed="rId7"/>
              <a:stretch>
                <a:fillRect/>
              </a:stretch>
            </p:blipFill>
            <p:spPr>
              <a:xfrm>
                <a:off x="773640" y="1056240"/>
                <a:ext cx="10518480" cy="4985640"/>
              </a:xfrm>
              <a:prstGeom prst="rect">
                <a:avLst/>
              </a:prstGeom>
            </p:spPr>
          </p:pic>
        </mc:Fallback>
      </mc:AlternateContent>
    </p:spTree>
    <p:extLst>
      <p:ext uri="{BB962C8B-B14F-4D97-AF65-F5344CB8AC3E}">
        <p14:creationId xmlns:p14="http://schemas.microsoft.com/office/powerpoint/2010/main" val="92766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75000"/>
                  </a:schemeClr>
                </a:solidFill>
              </a:rPr>
              <a:t>Double Q-Learning</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0A4A71-AC48-4489-9FF3-C206B4904C94}"/>
                  </a:ext>
                </a:extLst>
              </p:cNvPr>
              <p:cNvSpPr txBox="1"/>
              <p:nvPr/>
            </p:nvSpPr>
            <p:spPr>
              <a:xfrm>
                <a:off x="1735015" y="2312377"/>
                <a:ext cx="8974016"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𝛾</m:t>
                    </m:r>
                    <m:acc>
                      <m:accPr>
                        <m:chr m:val="̂"/>
                        <m:ctrlPr>
                          <a:rPr lang="en-US" b="0" i="1" smtClean="0">
                            <a:solidFill>
                              <a:srgbClr val="FF0000"/>
                            </a:solidFill>
                            <a:latin typeface="Cambria Math" panose="02040503050406030204" pitchFamily="18" charset="0"/>
                          </a:rPr>
                        </m:ctrlPr>
                      </m:accPr>
                      <m:e>
                        <m:r>
                          <a:rPr lang="en-IN" b="0" i="1" smtClean="0">
                            <a:solidFill>
                              <a:srgbClr val="FF0000"/>
                            </a:solidFill>
                            <a:latin typeface="Cambria Math" panose="02040503050406030204" pitchFamily="18" charset="0"/>
                          </a:rPr>
                          <m:t>𝑞</m:t>
                        </m:r>
                      </m:e>
                    </m:acc>
                    <m:d>
                      <m:dPr>
                        <m:ctrlPr>
                          <a:rPr lang="en-IN" b="0" i="1" smtClean="0">
                            <a:solidFill>
                              <a:srgbClr val="FF0000"/>
                            </a:solidFill>
                            <a:latin typeface="Cambria Math" panose="02040503050406030204" pitchFamily="18" charset="0"/>
                          </a:rPr>
                        </m:ctrlPr>
                      </m:dPr>
                      <m:e>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𝑆</m:t>
                            </m:r>
                          </m:e>
                          <m:sub>
                            <m:r>
                              <a:rPr lang="en-IN" b="0" i="1" smtClean="0">
                                <a:solidFill>
                                  <a:srgbClr val="FF0000"/>
                                </a:solidFill>
                                <a:latin typeface="Cambria Math" panose="02040503050406030204" pitchFamily="18" charset="0"/>
                              </a:rPr>
                              <m:t>𝑡</m:t>
                            </m:r>
                            <m:r>
                              <a:rPr lang="en-IN" b="0" i="1" smtClean="0">
                                <a:solidFill>
                                  <a:srgbClr val="FF0000"/>
                                </a:solidFill>
                                <a:latin typeface="Cambria Math" panose="02040503050406030204" pitchFamily="18" charset="0"/>
                              </a:rPr>
                              <m:t>+1</m:t>
                            </m:r>
                          </m:sub>
                        </m:sSub>
                        <m:r>
                          <a:rPr lang="en-IN" b="0" i="1" smtClean="0">
                            <a:solidFill>
                              <a:srgbClr val="FF0000"/>
                            </a:solidFill>
                            <a:latin typeface="Cambria Math" panose="02040503050406030204" pitchFamily="18" charset="0"/>
                          </a:rPr>
                          <m:t>,</m:t>
                        </m:r>
                        <m:r>
                          <a:rPr lang="en-IN" b="0" i="1" smtClean="0">
                            <a:solidFill>
                              <a:srgbClr val="FF0000"/>
                            </a:solidFill>
                            <a:latin typeface="Cambria Math" panose="02040503050406030204" pitchFamily="18" charset="0"/>
                          </a:rPr>
                          <m:t>𝑎𝑟𝑔𝑚𝑎</m:t>
                        </m:r>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𝑥</m:t>
                            </m:r>
                          </m:e>
                          <m:sub>
                            <m:r>
                              <a:rPr lang="en-IN" b="0" i="1" smtClean="0">
                                <a:solidFill>
                                  <a:srgbClr val="FF0000"/>
                                </a:solidFill>
                                <a:latin typeface="Cambria Math" panose="02040503050406030204" pitchFamily="18" charset="0"/>
                              </a:rPr>
                              <m:t>𝑎</m:t>
                            </m:r>
                          </m:sub>
                        </m:sSub>
                        <m:acc>
                          <m:accPr>
                            <m:chr m:val="̂"/>
                            <m:ctrlPr>
                              <a:rPr lang="en-IN" b="0" i="1" smtClean="0">
                                <a:solidFill>
                                  <a:srgbClr val="FF0000"/>
                                </a:solidFill>
                                <a:latin typeface="Cambria Math" panose="02040503050406030204" pitchFamily="18" charset="0"/>
                              </a:rPr>
                            </m:ctrlPr>
                          </m:accPr>
                          <m:e>
                            <m:r>
                              <a:rPr lang="en-IN" b="0" i="1" smtClean="0">
                                <a:solidFill>
                                  <a:srgbClr val="FF0000"/>
                                </a:solidFill>
                                <a:latin typeface="Cambria Math" panose="02040503050406030204" pitchFamily="18" charset="0"/>
                              </a:rPr>
                              <m:t>𝑞</m:t>
                            </m:r>
                          </m:e>
                        </m:acc>
                        <m:d>
                          <m:dPr>
                            <m:ctrlPr>
                              <a:rPr lang="en-IN" b="0" i="1" smtClean="0">
                                <a:solidFill>
                                  <a:srgbClr val="FF0000"/>
                                </a:solidFill>
                                <a:latin typeface="Cambria Math" panose="02040503050406030204" pitchFamily="18" charset="0"/>
                              </a:rPr>
                            </m:ctrlPr>
                          </m:dPr>
                          <m:e>
                            <m:sSub>
                              <m:sSubPr>
                                <m:ctrlPr>
                                  <a:rPr lang="en-IN" b="0" i="1" smtClean="0">
                                    <a:solidFill>
                                      <a:srgbClr val="FF0000"/>
                                    </a:solidFill>
                                    <a:latin typeface="Cambria Math" panose="02040503050406030204" pitchFamily="18" charset="0"/>
                                  </a:rPr>
                                </m:ctrlPr>
                              </m:sSubPr>
                              <m:e>
                                <m:r>
                                  <a:rPr lang="en-IN" b="0" i="1" smtClean="0">
                                    <a:solidFill>
                                      <a:srgbClr val="FF0000"/>
                                    </a:solidFill>
                                    <a:latin typeface="Cambria Math" panose="02040503050406030204" pitchFamily="18" charset="0"/>
                                  </a:rPr>
                                  <m:t>𝑆</m:t>
                                </m:r>
                              </m:e>
                              <m:sub>
                                <m:r>
                                  <a:rPr lang="en-IN" b="0" i="1" smtClean="0">
                                    <a:solidFill>
                                      <a:srgbClr val="FF0000"/>
                                    </a:solidFill>
                                    <a:latin typeface="Cambria Math" panose="02040503050406030204" pitchFamily="18" charset="0"/>
                                  </a:rPr>
                                  <m:t>𝑡</m:t>
                                </m:r>
                                <m:r>
                                  <a:rPr lang="en-IN" b="0" i="1" smtClean="0">
                                    <a:solidFill>
                                      <a:srgbClr val="FF0000"/>
                                    </a:solidFill>
                                    <a:latin typeface="Cambria Math" panose="02040503050406030204" pitchFamily="18" charset="0"/>
                                  </a:rPr>
                                  <m:t>+1</m:t>
                                </m:r>
                              </m:sub>
                            </m:sSub>
                            <m:r>
                              <a:rPr lang="en-IN" b="0" i="1" smtClean="0">
                                <a:solidFill>
                                  <a:srgbClr val="FF0000"/>
                                </a:solidFill>
                                <a:latin typeface="Cambria Math" panose="02040503050406030204" pitchFamily="18" charset="0"/>
                              </a:rPr>
                              <m:t>,</m:t>
                            </m:r>
                            <m:r>
                              <a:rPr lang="en-IN" b="0" i="1" smtClean="0">
                                <a:solidFill>
                                  <a:srgbClr val="FF0000"/>
                                </a:solidFill>
                                <a:latin typeface="Cambria Math" panose="02040503050406030204" pitchFamily="18" charset="0"/>
                              </a:rPr>
                              <m:t>𝑎</m:t>
                            </m:r>
                            <m:r>
                              <a:rPr lang="en-IN" b="0" i="1" smtClean="0">
                                <a:solidFill>
                                  <a:srgbClr val="FF0000"/>
                                </a:solidFill>
                                <a:latin typeface="Cambria Math" panose="02040503050406030204" pitchFamily="18" charset="0"/>
                              </a:rPr>
                              <m:t>,</m:t>
                            </m:r>
                            <m:r>
                              <a:rPr lang="en-IN" b="0" i="1" smtClean="0">
                                <a:solidFill>
                                  <a:srgbClr val="FF0000"/>
                                </a:solidFill>
                                <a:latin typeface="Cambria Math" panose="02040503050406030204" pitchFamily="18" charset="0"/>
                              </a:rPr>
                              <m:t>𝑤</m:t>
                            </m:r>
                          </m:e>
                        </m:d>
                        <m:r>
                          <a:rPr lang="en-IN" b="0" i="1" smtClean="0">
                            <a:solidFill>
                              <a:srgbClr val="FF0000"/>
                            </a:solidFill>
                            <a:latin typeface="Cambria Math" panose="02040503050406030204" pitchFamily="18" charset="0"/>
                          </a:rPr>
                          <m:t>,</m:t>
                        </m:r>
                        <m:sSup>
                          <m:sSupPr>
                            <m:ctrlPr>
                              <a:rPr lang="en-IN" b="0" i="1" smtClean="0">
                                <a:solidFill>
                                  <a:srgbClr val="FF0000"/>
                                </a:solidFill>
                                <a:latin typeface="Cambria Math" panose="02040503050406030204" pitchFamily="18" charset="0"/>
                              </a:rPr>
                            </m:ctrlPr>
                          </m:sSupPr>
                          <m:e>
                            <m:r>
                              <a:rPr lang="en-IN" b="0" i="1" smtClean="0">
                                <a:solidFill>
                                  <a:srgbClr val="FF0000"/>
                                </a:solidFill>
                                <a:latin typeface="Cambria Math" panose="02040503050406030204" pitchFamily="18" charset="0"/>
                              </a:rPr>
                              <m:t>𝑤</m:t>
                            </m:r>
                          </m:e>
                          <m:sup>
                            <m:r>
                              <a:rPr lang="en-IN" b="0" i="1" smtClean="0">
                                <a:solidFill>
                                  <a:srgbClr val="FF0000"/>
                                </a:solidFill>
                                <a:latin typeface="Cambria Math" panose="02040503050406030204" pitchFamily="18" charset="0"/>
                              </a:rPr>
                              <m:t>−</m:t>
                            </m:r>
                          </m:sup>
                        </m:sSup>
                      </m:e>
                    </m:d>
                    <m:r>
                      <a:rPr lang="en-IN" b="0" i="1" smtClean="0">
                        <a:latin typeface="Cambria Math" panose="02040503050406030204" pitchFamily="18" charset="0"/>
                      </a:rPr>
                      <m:t>−</m:t>
                    </m:r>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𝑞</m:t>
                        </m:r>
                      </m:e>
                    </m:acc>
                    <m:d>
                      <m:dPr>
                        <m:ctrlPr>
                          <a:rPr lang="en-US" i="1">
                            <a:solidFill>
                              <a:schemeClr val="accent1"/>
                            </a:solidFill>
                            <a:latin typeface="Cambria Math" panose="02040503050406030204" pitchFamily="18" charset="0"/>
                          </a:rPr>
                        </m:ctrlPr>
                      </m:dPr>
                      <m:e>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i="1">
                                <a:solidFill>
                                  <a:schemeClr val="accent1"/>
                                </a:solidFill>
                                <a:latin typeface="Cambria Math" panose="02040503050406030204" pitchFamily="18" charset="0"/>
                              </a:rPr>
                              <m:t>𝑡</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𝐴</m:t>
                            </m:r>
                          </m:e>
                          <m:sub>
                            <m:r>
                              <a:rPr lang="en-US" i="1">
                                <a:solidFill>
                                  <a:schemeClr val="accent1"/>
                                </a:solidFill>
                                <a:latin typeface="Cambria Math" panose="02040503050406030204" pitchFamily="18" charset="0"/>
                              </a:rPr>
                              <m:t>𝑡</m:t>
                            </m:r>
                          </m:sub>
                        </m:sSub>
                        <m:r>
                          <a:rPr lang="en-US" i="1">
                            <a:solidFill>
                              <a:schemeClr val="accent1"/>
                            </a:solidFill>
                            <a:latin typeface="Cambria Math" panose="02040503050406030204" pitchFamily="18" charset="0"/>
                          </a:rPr>
                          <m:t>,</m:t>
                        </m:r>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𝑤</m:t>
                            </m:r>
                          </m:e>
                          <m:sub>
                            <m:r>
                              <a:rPr lang="en-US" i="1">
                                <a:solidFill>
                                  <a:schemeClr val="accent1"/>
                                </a:solidFill>
                                <a:latin typeface="Cambria Math" panose="02040503050406030204" pitchFamily="18" charset="0"/>
                              </a:rPr>
                              <m:t>𝑡</m:t>
                            </m:r>
                          </m:sub>
                        </m:sSub>
                      </m:e>
                    </m:d>
                  </m:oMath>
                </a14:m>
                <a:r>
                  <a:rPr lang="en-IN" dirty="0"/>
                  <a:t>]</a:t>
                </a:r>
                <a:r>
                  <a:rPr lang="en-US" dirty="0"/>
                  <a:t> </a:t>
                </a:r>
                <a14:m>
                  <m:oMath xmlns:m="http://schemas.openxmlformats.org/officeDocument/2006/math">
                    <m:r>
                      <m:rPr>
                        <m:sty m:val="p"/>
                      </m:rP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𝑞</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e>
                    </m:d>
                  </m:oMath>
                </a14:m>
                <a:endParaRPr lang="en-IN" dirty="0"/>
              </a:p>
            </p:txBody>
          </p:sp>
        </mc:Choice>
        <mc:Fallback xmlns="">
          <p:sp>
            <p:nvSpPr>
              <p:cNvPr id="2" name="TextBox 1">
                <a:extLst>
                  <a:ext uri="{FF2B5EF4-FFF2-40B4-BE49-F238E27FC236}">
                    <a16:creationId xmlns:a16="http://schemas.microsoft.com/office/drawing/2014/main" id="{7F0A4A71-AC48-4489-9FF3-C206B4904C94}"/>
                  </a:ext>
                </a:extLst>
              </p:cNvPr>
              <p:cNvSpPr txBox="1">
                <a:spLocks noRot="1" noChangeAspect="1" noMove="1" noResize="1" noEditPoints="1" noAdjustHandles="1" noChangeArrowheads="1" noChangeShapeType="1" noTextEdit="1"/>
              </p:cNvSpPr>
              <p:nvPr/>
            </p:nvSpPr>
            <p:spPr>
              <a:xfrm>
                <a:off x="1735015" y="2312377"/>
                <a:ext cx="8974016" cy="369332"/>
              </a:xfrm>
              <a:prstGeom prst="rect">
                <a:avLst/>
              </a:prstGeom>
              <a:blipFill>
                <a:blip r:embed="rId2"/>
                <a:stretch>
                  <a:fillRect t="-8197" b="-24590"/>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8B8505F-4E0E-46D8-90C5-31C192E9971B}"/>
                  </a:ext>
                </a:extLst>
              </p14:cNvPr>
              <p14:cNvContentPartPr/>
              <p14:nvPr/>
            </p14:nvContentPartPr>
            <p14:xfrm>
              <a:off x="1277640" y="767520"/>
              <a:ext cx="9573480" cy="3589920"/>
            </p14:xfrm>
          </p:contentPart>
        </mc:Choice>
        <mc:Fallback xmlns="">
          <p:pic>
            <p:nvPicPr>
              <p:cNvPr id="6" name="Ink 5">
                <a:extLst>
                  <a:ext uri="{FF2B5EF4-FFF2-40B4-BE49-F238E27FC236}">
                    <a16:creationId xmlns:a16="http://schemas.microsoft.com/office/drawing/2014/main" id="{68B8505F-4E0E-46D8-90C5-31C192E9971B}"/>
                  </a:ext>
                </a:extLst>
              </p:cNvPr>
              <p:cNvPicPr/>
              <p:nvPr/>
            </p:nvPicPr>
            <p:blipFill>
              <a:blip r:embed="rId4"/>
              <a:stretch>
                <a:fillRect/>
              </a:stretch>
            </p:blipFill>
            <p:spPr>
              <a:xfrm>
                <a:off x="1268280" y="758160"/>
                <a:ext cx="9592200" cy="3608640"/>
              </a:xfrm>
              <a:prstGeom prst="rect">
                <a:avLst/>
              </a:prstGeom>
            </p:spPr>
          </p:pic>
        </mc:Fallback>
      </mc:AlternateContent>
    </p:spTree>
    <p:extLst>
      <p:ext uri="{BB962C8B-B14F-4D97-AF65-F5344CB8AC3E}">
        <p14:creationId xmlns:p14="http://schemas.microsoft.com/office/powerpoint/2010/main" val="2515142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75000"/>
                  </a:schemeClr>
                </a:solidFill>
              </a:rPr>
              <a:t>Double DQN Algorithm</a:t>
            </a:r>
          </a:p>
        </p:txBody>
      </p:sp>
      <p:pic>
        <p:nvPicPr>
          <p:cNvPr id="1026" name="Picture 2" descr="论文笔记之：Dueling Network Architectures for Deep Reinforcement Learning -  AHU-WangXiao - 博客园">
            <a:extLst>
              <a:ext uri="{FF2B5EF4-FFF2-40B4-BE49-F238E27FC236}">
                <a16:creationId xmlns:a16="http://schemas.microsoft.com/office/drawing/2014/main" id="{64057ACA-38E3-48DD-9A63-86F8E7D6B6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073" r="697" b="4798"/>
          <a:stretch/>
        </p:blipFill>
        <p:spPr bwMode="auto">
          <a:xfrm>
            <a:off x="838200" y="1602596"/>
            <a:ext cx="10240108" cy="41124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3639F2F-BFD0-44FD-BD15-398210D0E740}"/>
              </a:ext>
            </a:extLst>
          </p:cNvPr>
          <p:cNvSpPr txBox="1"/>
          <p:nvPr/>
        </p:nvSpPr>
        <p:spPr>
          <a:xfrm>
            <a:off x="10629900" y="6519446"/>
            <a:ext cx="1934308" cy="338554"/>
          </a:xfrm>
          <a:prstGeom prst="rect">
            <a:avLst/>
          </a:prstGeom>
          <a:noFill/>
        </p:spPr>
        <p:txBody>
          <a:bodyPr wrap="square" rtlCol="0">
            <a:spAutoFit/>
          </a:bodyPr>
          <a:lstStyle/>
          <a:p>
            <a:pPr algn="ctr"/>
            <a:r>
              <a:rPr lang="en-IN" sz="1600" i="1" dirty="0">
                <a:latin typeface="+mj-lt"/>
                <a:hlinkClick r:id="rId3"/>
              </a:rPr>
              <a:t>[Reference-2]</a:t>
            </a:r>
            <a:endParaRPr lang="en-IN" sz="1600" i="1" dirty="0">
              <a:latin typeface="+mj-lt"/>
            </a:endParaRPr>
          </a:p>
        </p:txBody>
      </p:sp>
      <p:sp>
        <p:nvSpPr>
          <p:cNvPr id="4" name="TextBox 3">
            <a:extLst>
              <a:ext uri="{FF2B5EF4-FFF2-40B4-BE49-F238E27FC236}">
                <a16:creationId xmlns:a16="http://schemas.microsoft.com/office/drawing/2014/main" id="{46AEB8E0-BB76-40B7-A98D-6D2B03113E24}"/>
              </a:ext>
            </a:extLst>
          </p:cNvPr>
          <p:cNvSpPr txBox="1"/>
          <p:nvPr/>
        </p:nvSpPr>
        <p:spPr>
          <a:xfrm>
            <a:off x="9462721" y="6519446"/>
            <a:ext cx="1934308" cy="338554"/>
          </a:xfrm>
          <a:prstGeom prst="rect">
            <a:avLst/>
          </a:prstGeom>
          <a:noFill/>
        </p:spPr>
        <p:txBody>
          <a:bodyPr wrap="square" rtlCol="0">
            <a:spAutoFit/>
          </a:bodyPr>
          <a:lstStyle/>
          <a:p>
            <a:pPr algn="ctr"/>
            <a:r>
              <a:rPr lang="en-IN" sz="1600" i="1" dirty="0">
                <a:latin typeface="+mj-lt"/>
                <a:hlinkClick r:id="rId4"/>
              </a:rPr>
              <a:t>[Reference-1]</a:t>
            </a:r>
            <a:r>
              <a:rPr lang="en-IN" sz="1600" i="1" dirty="0">
                <a:latin typeface="+mj-lt"/>
              </a:rPr>
              <a:t> </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F3FC088-F751-4A2E-83AE-3A9D29156F37}"/>
                  </a:ext>
                </a:extLst>
              </p14:cNvPr>
              <p14:cNvContentPartPr/>
              <p14:nvPr/>
            </p14:nvContentPartPr>
            <p14:xfrm>
              <a:off x="3261240" y="469440"/>
              <a:ext cx="5568480" cy="4878720"/>
            </p14:xfrm>
          </p:contentPart>
        </mc:Choice>
        <mc:Fallback xmlns="">
          <p:pic>
            <p:nvPicPr>
              <p:cNvPr id="5" name="Ink 4">
                <a:extLst>
                  <a:ext uri="{FF2B5EF4-FFF2-40B4-BE49-F238E27FC236}">
                    <a16:creationId xmlns:a16="http://schemas.microsoft.com/office/drawing/2014/main" id="{FF3FC088-F751-4A2E-83AE-3A9D29156F37}"/>
                  </a:ext>
                </a:extLst>
              </p:cNvPr>
              <p:cNvPicPr/>
              <p:nvPr/>
            </p:nvPicPr>
            <p:blipFill>
              <a:blip r:embed="rId6"/>
              <a:stretch>
                <a:fillRect/>
              </a:stretch>
            </p:blipFill>
            <p:spPr>
              <a:xfrm>
                <a:off x="3251880" y="460080"/>
                <a:ext cx="5587200" cy="4897440"/>
              </a:xfrm>
              <a:prstGeom prst="rect">
                <a:avLst/>
              </a:prstGeom>
            </p:spPr>
          </p:pic>
        </mc:Fallback>
      </mc:AlternateContent>
    </p:spTree>
    <p:extLst>
      <p:ext uri="{BB962C8B-B14F-4D97-AF65-F5344CB8AC3E}">
        <p14:creationId xmlns:p14="http://schemas.microsoft.com/office/powerpoint/2010/main" val="213361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62CCB9-4B91-4B4D-ABA2-96C7EED67CE6}"/>
              </a:ext>
            </a:extLst>
          </p:cNvPr>
          <p:cNvSpPr txBox="1"/>
          <p:nvPr/>
        </p:nvSpPr>
        <p:spPr>
          <a:xfrm>
            <a:off x="2528888" y="3064070"/>
            <a:ext cx="7134224" cy="1015663"/>
          </a:xfrm>
          <a:prstGeom prst="rect">
            <a:avLst/>
          </a:prstGeom>
          <a:noFill/>
        </p:spPr>
        <p:txBody>
          <a:bodyPr wrap="square">
            <a:spAutoFit/>
          </a:bodyPr>
          <a:lstStyle/>
          <a:p>
            <a:pPr marL="0" marR="0" algn="ctr">
              <a:spcBef>
                <a:spcPts val="0"/>
              </a:spcBef>
              <a:spcAft>
                <a:spcPts val="0"/>
              </a:spcAft>
            </a:pPr>
            <a:r>
              <a:rPr lang="en-US" sz="3200" b="1" dirty="0">
                <a:solidFill>
                  <a:srgbClr val="1E4E79"/>
                </a:solidFill>
                <a:effectLst/>
                <a:latin typeface="Calibri" panose="020F0502020204030204" pitchFamily="34" charset="0"/>
              </a:rPr>
              <a:t>Reinforcement Learning</a:t>
            </a:r>
          </a:p>
          <a:p>
            <a:pPr marL="0" marR="0" algn="ctr">
              <a:spcBef>
                <a:spcPts val="0"/>
              </a:spcBef>
              <a:spcAft>
                <a:spcPts val="0"/>
              </a:spcAft>
            </a:pPr>
            <a:r>
              <a:rPr lang="en-US" sz="2800" b="1" dirty="0">
                <a:solidFill>
                  <a:srgbClr val="1E4E79"/>
                </a:solidFill>
                <a:effectLst/>
                <a:latin typeface="Calibri" panose="020F0502020204030204" pitchFamily="34" charset="0"/>
              </a:rPr>
              <a:t>Dueling Network</a:t>
            </a:r>
            <a:r>
              <a:rPr lang="en-US" sz="1800" b="1" dirty="0">
                <a:solidFill>
                  <a:srgbClr val="1E4E79"/>
                </a:solidFill>
                <a:effectLst/>
                <a:latin typeface="Calibri" panose="020F0502020204030204" pitchFamily="34" charset="0"/>
              </a:rPr>
              <a:t> </a:t>
            </a:r>
          </a:p>
        </p:txBody>
      </p:sp>
    </p:spTree>
    <p:extLst>
      <p:ext uri="{BB962C8B-B14F-4D97-AF65-F5344CB8AC3E}">
        <p14:creationId xmlns:p14="http://schemas.microsoft.com/office/powerpoint/2010/main" val="285857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err="1">
                <a:solidFill>
                  <a:schemeClr val="accent1">
                    <a:lumMod val="75000"/>
                  </a:schemeClr>
                </a:solidFill>
              </a:rPr>
              <a:t>Dueling</a:t>
            </a:r>
            <a:r>
              <a:rPr lang="en-IN" sz="3600" b="1" dirty="0">
                <a:solidFill>
                  <a:schemeClr val="accent1">
                    <a:lumMod val="75000"/>
                  </a:schemeClr>
                </a:solidFill>
              </a:rPr>
              <a:t> Network Architecture </a:t>
            </a:r>
          </a:p>
        </p:txBody>
      </p:sp>
      <p:pic>
        <p:nvPicPr>
          <p:cNvPr id="2050" name="Picture 2" descr="Image for post">
            <a:extLst>
              <a:ext uri="{FF2B5EF4-FFF2-40B4-BE49-F238E27FC236}">
                <a16:creationId xmlns:a16="http://schemas.microsoft.com/office/drawing/2014/main" id="{CDECA9F9-DFA2-428B-821E-BD4A58BE2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8910" y="1397155"/>
            <a:ext cx="5870452" cy="40636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00513B0-C994-4615-BE4B-98FEC3179035}"/>
                  </a:ext>
                </a:extLst>
              </p14:cNvPr>
              <p14:cNvContentPartPr/>
              <p14:nvPr/>
            </p14:nvContentPartPr>
            <p14:xfrm>
              <a:off x="654120" y="1149840"/>
              <a:ext cx="10370160" cy="5349960"/>
            </p14:xfrm>
          </p:contentPart>
        </mc:Choice>
        <mc:Fallback xmlns="">
          <p:pic>
            <p:nvPicPr>
              <p:cNvPr id="3" name="Ink 2">
                <a:extLst>
                  <a:ext uri="{FF2B5EF4-FFF2-40B4-BE49-F238E27FC236}">
                    <a16:creationId xmlns:a16="http://schemas.microsoft.com/office/drawing/2014/main" id="{500513B0-C994-4615-BE4B-98FEC3179035}"/>
                  </a:ext>
                </a:extLst>
              </p:cNvPr>
              <p:cNvPicPr/>
              <p:nvPr/>
            </p:nvPicPr>
            <p:blipFill>
              <a:blip r:embed="rId4"/>
              <a:stretch>
                <a:fillRect/>
              </a:stretch>
            </p:blipFill>
            <p:spPr>
              <a:xfrm>
                <a:off x="644760" y="1140480"/>
                <a:ext cx="10388880" cy="5368680"/>
              </a:xfrm>
              <a:prstGeom prst="rect">
                <a:avLst/>
              </a:prstGeom>
            </p:spPr>
          </p:pic>
        </mc:Fallback>
      </mc:AlternateContent>
    </p:spTree>
    <p:extLst>
      <p:ext uri="{BB962C8B-B14F-4D97-AF65-F5344CB8AC3E}">
        <p14:creationId xmlns:p14="http://schemas.microsoft.com/office/powerpoint/2010/main" val="2717653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75000"/>
                  </a:schemeClr>
                </a:solidFill>
              </a:rPr>
              <a:t>Advantage Function and Value Function</a:t>
            </a:r>
          </a:p>
        </p:txBody>
      </p:sp>
      <p:pic>
        <p:nvPicPr>
          <p:cNvPr id="3074" name="Picture 2" descr="Image for post">
            <a:extLst>
              <a:ext uri="{FF2B5EF4-FFF2-40B4-BE49-F238E27FC236}">
                <a16:creationId xmlns:a16="http://schemas.microsoft.com/office/drawing/2014/main" id="{CC8CC685-650A-4E9F-9212-FF40C3A48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951548"/>
            <a:ext cx="3962400" cy="5343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4B8C226-08C2-4EBA-9550-68239756ED22}"/>
                  </a:ext>
                </a:extLst>
              </p14:cNvPr>
              <p14:cNvContentPartPr/>
              <p14:nvPr/>
            </p14:nvContentPartPr>
            <p14:xfrm>
              <a:off x="3497760" y="1752480"/>
              <a:ext cx="4392360" cy="3756600"/>
            </p14:xfrm>
          </p:contentPart>
        </mc:Choice>
        <mc:Fallback xmlns="">
          <p:pic>
            <p:nvPicPr>
              <p:cNvPr id="2" name="Ink 1">
                <a:extLst>
                  <a:ext uri="{FF2B5EF4-FFF2-40B4-BE49-F238E27FC236}">
                    <a16:creationId xmlns:a16="http://schemas.microsoft.com/office/drawing/2014/main" id="{04B8C226-08C2-4EBA-9550-68239756ED22}"/>
                  </a:ext>
                </a:extLst>
              </p:cNvPr>
              <p:cNvPicPr/>
              <p:nvPr/>
            </p:nvPicPr>
            <p:blipFill>
              <a:blip r:embed="rId4"/>
              <a:stretch>
                <a:fillRect/>
              </a:stretch>
            </p:blipFill>
            <p:spPr>
              <a:xfrm>
                <a:off x="3488400" y="1743120"/>
                <a:ext cx="4411080" cy="3775320"/>
              </a:xfrm>
              <a:prstGeom prst="rect">
                <a:avLst/>
              </a:prstGeom>
            </p:spPr>
          </p:pic>
        </mc:Fallback>
      </mc:AlternateContent>
    </p:spTree>
    <p:extLst>
      <p:ext uri="{BB962C8B-B14F-4D97-AF65-F5344CB8AC3E}">
        <p14:creationId xmlns:p14="http://schemas.microsoft.com/office/powerpoint/2010/main" val="24579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992224D-C786-483B-B943-BDD7DE73D951}"/>
              </a:ext>
            </a:extLst>
          </p:cNvPr>
          <p:cNvSpPr txBox="1">
            <a:spLocks/>
          </p:cNvSpPr>
          <p:nvPr/>
        </p:nvSpPr>
        <p:spPr>
          <a:xfrm>
            <a:off x="838200" y="312372"/>
            <a:ext cx="10515600" cy="865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75000"/>
                  </a:schemeClr>
                </a:solidFill>
              </a:rPr>
              <a:t>Aggregation Layer</a:t>
            </a:r>
          </a:p>
        </p:txBody>
      </p:sp>
      <p:pic>
        <p:nvPicPr>
          <p:cNvPr id="2050" name="Picture 2" descr="Image for post">
            <a:extLst>
              <a:ext uri="{FF2B5EF4-FFF2-40B4-BE49-F238E27FC236}">
                <a16:creationId xmlns:a16="http://schemas.microsoft.com/office/drawing/2014/main" id="{CDECA9F9-DFA2-428B-821E-BD4A58BE2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92" r="1314"/>
          <a:stretch/>
        </p:blipFill>
        <p:spPr bwMode="auto">
          <a:xfrm>
            <a:off x="4014686" y="1473266"/>
            <a:ext cx="4162628" cy="1480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04BAE6D-85B4-49B8-AAE0-30D59222615D}"/>
                  </a:ext>
                </a:extLst>
              </p:cNvPr>
              <p:cNvSpPr txBox="1"/>
              <p:nvPr/>
            </p:nvSpPr>
            <p:spPr>
              <a:xfrm>
                <a:off x="3805603" y="4677508"/>
                <a:ext cx="4580792" cy="4639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𝑎</m:t>
                          </m:r>
                        </m:e>
                      </m:d>
                      <m:r>
                        <a:rPr lang="en-IN" b="0" i="1" smtClean="0">
                          <a:latin typeface="Cambria Math" panose="02040503050406030204" pitchFamily="18" charset="0"/>
                        </a:rPr>
                        <m:t>=</m:t>
                      </m:r>
                      <m:r>
                        <a:rPr lang="en-IN" b="0" i="1" smtClean="0">
                          <a:latin typeface="Cambria Math" panose="02040503050406030204" pitchFamily="18" charset="0"/>
                        </a:rPr>
                        <m:t>𝑉</m:t>
                      </m:r>
                      <m:d>
                        <m:dPr>
                          <m:ctrlPr>
                            <a:rPr lang="en-IN" b="0" i="1" smtClean="0">
                              <a:latin typeface="Cambria Math" panose="02040503050406030204" pitchFamily="18" charset="0"/>
                            </a:rPr>
                          </m:ctrlPr>
                        </m:dPr>
                        <m:e>
                          <m:r>
                            <a:rPr lang="en-IN" b="0" i="1" smtClean="0">
                              <a:latin typeface="Cambria Math" panose="02040503050406030204" pitchFamily="18" charset="0"/>
                            </a:rPr>
                            <m:t>𝑠</m:t>
                          </m:r>
                        </m:e>
                      </m:d>
                      <m:r>
                        <a:rPr lang="en-IN" b="0" i="1" smtClean="0">
                          <a:latin typeface="Cambria Math" panose="02040503050406030204" pitchFamily="18" charset="0"/>
                        </a:rPr>
                        <m:t>+[</m:t>
                      </m:r>
                      <m:r>
                        <a:rPr lang="en-IN" b="0" i="1" smtClean="0">
                          <a:latin typeface="Cambria Math" panose="02040503050406030204" pitchFamily="18" charset="0"/>
                        </a:rPr>
                        <m:t>𝐴</m:t>
                      </m:r>
                      <m:d>
                        <m:dPr>
                          <m:ctrlPr>
                            <a:rPr lang="en-IN" b="0" i="1" smtClean="0">
                              <a:latin typeface="Cambria Math" panose="02040503050406030204" pitchFamily="18" charset="0"/>
                            </a:rPr>
                          </m:ctrlPr>
                        </m:dPr>
                        <m:e>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𝑎</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limLow>
                            <m:limLowPr>
                              <m:ctrlPr>
                                <a:rPr lang="en-IN" b="0" i="1" smtClean="0">
                                  <a:latin typeface="Cambria Math" panose="02040503050406030204" pitchFamily="18" charset="0"/>
                                </a:rPr>
                              </m:ctrlPr>
                            </m:limLowPr>
                            <m:e>
                              <m:r>
                                <m:rPr>
                                  <m:sty m:val="p"/>
                                </m:rPr>
                                <a:rPr lang="en-IN" b="0" i="0" smtClean="0">
                                  <a:latin typeface="Cambria Math" panose="02040503050406030204" pitchFamily="18" charset="0"/>
                                </a:rPr>
                                <m:t>max</m:t>
                              </m:r>
                            </m:e>
                            <m:lim>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m:t>
                                  </m:r>
                                </m:sup>
                              </m:sSup>
                            </m:lim>
                          </m:limLow>
                        </m:fName>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e>
                      </m:func>
                    </m:oMath>
                  </m:oMathPara>
                </a14:m>
                <a:endParaRPr lang="en-IN" dirty="0"/>
              </a:p>
            </p:txBody>
          </p:sp>
        </mc:Choice>
        <mc:Fallback xmlns="">
          <p:sp>
            <p:nvSpPr>
              <p:cNvPr id="2" name="TextBox 1">
                <a:extLst>
                  <a:ext uri="{FF2B5EF4-FFF2-40B4-BE49-F238E27FC236}">
                    <a16:creationId xmlns:a16="http://schemas.microsoft.com/office/drawing/2014/main" id="{E04BAE6D-85B4-49B8-AAE0-30D59222615D}"/>
                  </a:ext>
                </a:extLst>
              </p:cNvPr>
              <p:cNvSpPr txBox="1">
                <a:spLocks noRot="1" noChangeAspect="1" noMove="1" noResize="1" noEditPoints="1" noAdjustHandles="1" noChangeArrowheads="1" noChangeShapeType="1" noTextEdit="1"/>
              </p:cNvSpPr>
              <p:nvPr/>
            </p:nvSpPr>
            <p:spPr>
              <a:xfrm>
                <a:off x="3805603" y="4677508"/>
                <a:ext cx="4580792" cy="46397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931BF15-D4E1-4277-9231-50B1F455AF05}"/>
                  </a:ext>
                </a:extLst>
              </p:cNvPr>
              <p:cNvSpPr txBox="1"/>
              <p:nvPr/>
            </p:nvSpPr>
            <p:spPr>
              <a:xfrm>
                <a:off x="3805603" y="5436577"/>
                <a:ext cx="4580792" cy="785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𝑄</m:t>
                      </m:r>
                      <m:d>
                        <m:dPr>
                          <m:ctrlPr>
                            <a:rPr lang="en-IN" b="0" i="1" smtClean="0">
                              <a:latin typeface="Cambria Math" panose="02040503050406030204" pitchFamily="18" charset="0"/>
                            </a:rPr>
                          </m:ctrlPr>
                        </m:dPr>
                        <m:e>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𝑎</m:t>
                          </m:r>
                        </m:e>
                      </m:d>
                      <m:r>
                        <a:rPr lang="en-IN" b="0" i="1" smtClean="0">
                          <a:latin typeface="Cambria Math" panose="02040503050406030204" pitchFamily="18" charset="0"/>
                        </a:rPr>
                        <m:t>=</m:t>
                      </m:r>
                      <m:r>
                        <a:rPr lang="en-IN" b="0" i="1" smtClean="0">
                          <a:latin typeface="Cambria Math" panose="02040503050406030204" pitchFamily="18" charset="0"/>
                        </a:rPr>
                        <m:t>𝑉</m:t>
                      </m:r>
                      <m:d>
                        <m:dPr>
                          <m:ctrlPr>
                            <a:rPr lang="en-IN" b="0" i="1" smtClean="0">
                              <a:latin typeface="Cambria Math" panose="02040503050406030204" pitchFamily="18" charset="0"/>
                            </a:rPr>
                          </m:ctrlPr>
                        </m:dPr>
                        <m:e>
                          <m:r>
                            <a:rPr lang="en-IN" b="0" i="1" smtClean="0">
                              <a:latin typeface="Cambria Math" panose="02040503050406030204" pitchFamily="18" charset="0"/>
                            </a:rPr>
                            <m:t>𝑠</m:t>
                          </m:r>
                        </m:e>
                      </m:d>
                      <m:r>
                        <a:rPr lang="en-IN" b="0" i="1" smtClean="0">
                          <a:latin typeface="Cambria Math" panose="02040503050406030204" pitchFamily="18" charset="0"/>
                        </a:rPr>
                        <m:t>+[</m:t>
                      </m:r>
                      <m:r>
                        <a:rPr lang="en-IN" b="0" i="1" smtClean="0">
                          <a:latin typeface="Cambria Math" panose="02040503050406030204" pitchFamily="18" charset="0"/>
                        </a:rPr>
                        <m:t>𝐴</m:t>
                      </m:r>
                      <m:d>
                        <m:dPr>
                          <m:ctrlPr>
                            <a:rPr lang="en-IN" b="0" i="1" smtClean="0">
                              <a:latin typeface="Cambria Math" panose="02040503050406030204" pitchFamily="18" charset="0"/>
                            </a:rPr>
                          </m:ctrlPr>
                        </m:dPr>
                        <m:e>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𝑎</m:t>
                          </m:r>
                        </m:e>
                      </m:d>
                      <m:r>
                        <a:rPr lang="en-IN" b="0" i="1" smtClean="0">
                          <a:latin typeface="Cambria Math" panose="02040503050406030204" pitchFamily="18" charset="0"/>
                        </a:rPr>
                        <m:t>−</m:t>
                      </m:r>
                      <m:func>
                        <m:funcPr>
                          <m:ctrlPr>
                            <a:rPr lang="en-IN" b="0" i="1" smtClean="0">
                              <a:latin typeface="Cambria Math" panose="02040503050406030204" pitchFamily="18" charset="0"/>
                            </a:rPr>
                          </m:ctrlPr>
                        </m:funcPr>
                        <m:fName>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m:t>
                              </m:r>
                              <m:r>
                                <a:rPr lang="en-IN" b="0" i="1" smtClean="0">
                                  <a:latin typeface="Cambria Math" panose="02040503050406030204" pitchFamily="18" charset="0"/>
                                </a:rPr>
                                <m:t>𝐴</m:t>
                              </m:r>
                              <m:r>
                                <a:rPr lang="en-IN" b="0" i="1" smtClean="0">
                                  <a:latin typeface="Cambria Math" panose="02040503050406030204" pitchFamily="18" charset="0"/>
                                </a:rPr>
                                <m:t>|</m:t>
                              </m:r>
                            </m:den>
                          </m:f>
                          <m:nary>
                            <m:naryPr>
                              <m:chr m:val="∑"/>
                              <m:supHide m:val="on"/>
                              <m:ctrlPr>
                                <a:rPr lang="en-IN" b="0" i="1" smtClean="0">
                                  <a:latin typeface="Cambria Math" panose="02040503050406030204" pitchFamily="18" charset="0"/>
                                </a:rPr>
                              </m:ctrlPr>
                            </m:naryPr>
                            <m:sub>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m:t>
                                  </m:r>
                                </m:sup>
                              </m:sSup>
                            </m:sub>
                            <m:sup/>
                            <m:e>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e>
                          </m:nary>
                        </m:fName>
                        <m:e>
                          <m:r>
                            <a:rPr lang="en-IN" b="0" i="1" smtClean="0">
                              <a:latin typeface="Cambria Math" panose="02040503050406030204" pitchFamily="18" charset="0"/>
                            </a:rPr>
                            <m:t>]</m:t>
                          </m:r>
                        </m:e>
                      </m:func>
                    </m:oMath>
                  </m:oMathPara>
                </a14:m>
                <a:endParaRPr lang="en-IN" dirty="0"/>
              </a:p>
            </p:txBody>
          </p:sp>
        </mc:Choice>
        <mc:Fallback xmlns="">
          <p:sp>
            <p:nvSpPr>
              <p:cNvPr id="3" name="TextBox 2">
                <a:extLst>
                  <a:ext uri="{FF2B5EF4-FFF2-40B4-BE49-F238E27FC236}">
                    <a16:creationId xmlns:a16="http://schemas.microsoft.com/office/drawing/2014/main" id="{8931BF15-D4E1-4277-9231-50B1F455AF05}"/>
                  </a:ext>
                </a:extLst>
              </p:cNvPr>
              <p:cNvSpPr txBox="1">
                <a:spLocks noRot="1" noChangeAspect="1" noMove="1" noResize="1" noEditPoints="1" noAdjustHandles="1" noChangeArrowheads="1" noChangeShapeType="1" noTextEdit="1"/>
              </p:cNvSpPr>
              <p:nvPr/>
            </p:nvSpPr>
            <p:spPr>
              <a:xfrm>
                <a:off x="3805603" y="5436577"/>
                <a:ext cx="4580792" cy="785343"/>
              </a:xfrm>
              <a:prstGeom prst="rect">
                <a:avLst/>
              </a:prstGeom>
              <a:blipFill>
                <a:blip r:embed="rId4"/>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9F4847EE-9695-4639-AA50-AB8D0E5D9427}"/>
              </a:ext>
            </a:extLst>
          </p:cNvPr>
          <p:cNvSpPr txBox="1"/>
          <p:nvPr/>
        </p:nvSpPr>
        <p:spPr>
          <a:xfrm>
            <a:off x="10579344" y="6519446"/>
            <a:ext cx="1934308" cy="338554"/>
          </a:xfrm>
          <a:prstGeom prst="rect">
            <a:avLst/>
          </a:prstGeom>
          <a:noFill/>
        </p:spPr>
        <p:txBody>
          <a:bodyPr wrap="square" rtlCol="0">
            <a:spAutoFit/>
          </a:bodyPr>
          <a:lstStyle/>
          <a:p>
            <a:pPr algn="ctr"/>
            <a:r>
              <a:rPr lang="en-IN" sz="1600" i="1" dirty="0">
                <a:latin typeface="+mj-lt"/>
                <a:hlinkClick r:id="rId5"/>
              </a:rPr>
              <a:t>[Reference-1]</a:t>
            </a:r>
            <a:r>
              <a:rPr lang="en-IN" sz="1600" i="1" dirty="0">
                <a:latin typeface="+mj-lt"/>
              </a:rPr>
              <a:t> </a:t>
            </a: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A9019D5-D9A7-4E8B-99CA-CA7654E29A91}"/>
                  </a:ext>
                </a:extLst>
              </p14:cNvPr>
              <p14:cNvContentPartPr/>
              <p14:nvPr/>
            </p14:nvContentPartPr>
            <p14:xfrm>
              <a:off x="470880" y="1246320"/>
              <a:ext cx="10853640" cy="5238360"/>
            </p14:xfrm>
          </p:contentPart>
        </mc:Choice>
        <mc:Fallback xmlns="">
          <p:pic>
            <p:nvPicPr>
              <p:cNvPr id="6" name="Ink 5">
                <a:extLst>
                  <a:ext uri="{FF2B5EF4-FFF2-40B4-BE49-F238E27FC236}">
                    <a16:creationId xmlns:a16="http://schemas.microsoft.com/office/drawing/2014/main" id="{8A9019D5-D9A7-4E8B-99CA-CA7654E29A91}"/>
                  </a:ext>
                </a:extLst>
              </p:cNvPr>
              <p:cNvPicPr/>
              <p:nvPr/>
            </p:nvPicPr>
            <p:blipFill>
              <a:blip r:embed="rId7"/>
              <a:stretch>
                <a:fillRect/>
              </a:stretch>
            </p:blipFill>
            <p:spPr>
              <a:xfrm>
                <a:off x="461520" y="1236960"/>
                <a:ext cx="10872360" cy="5257080"/>
              </a:xfrm>
              <a:prstGeom prst="rect">
                <a:avLst/>
              </a:prstGeom>
            </p:spPr>
          </p:pic>
        </mc:Fallback>
      </mc:AlternateContent>
    </p:spTree>
    <p:extLst>
      <p:ext uri="{BB962C8B-B14F-4D97-AF65-F5344CB8AC3E}">
        <p14:creationId xmlns:p14="http://schemas.microsoft.com/office/powerpoint/2010/main" val="88436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365126"/>
            <a:ext cx="10515600" cy="865798"/>
          </a:xfrm>
        </p:spPr>
        <p:txBody>
          <a:bodyPr>
            <a:normAutofit/>
          </a:bodyPr>
          <a:lstStyle/>
          <a:p>
            <a:r>
              <a:rPr lang="en-IN" sz="3600" b="1" dirty="0">
                <a:solidFill>
                  <a:schemeClr val="accent1">
                    <a:lumMod val="75000"/>
                  </a:schemeClr>
                </a:solidFill>
              </a:rPr>
              <a:t>Deep Learning + RL</a:t>
            </a:r>
          </a:p>
        </p:txBody>
      </p:sp>
      <p:pic>
        <p:nvPicPr>
          <p:cNvPr id="5" name="Picture 4">
            <a:extLst>
              <a:ext uri="{FF2B5EF4-FFF2-40B4-BE49-F238E27FC236}">
                <a16:creationId xmlns:a16="http://schemas.microsoft.com/office/drawing/2014/main" id="{B52BB8D3-357D-4C69-8158-A1ACF5030EB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769475" y="2968118"/>
            <a:ext cx="1528030" cy="1800993"/>
          </a:xfrm>
          <a:prstGeom prst="rect">
            <a:avLst/>
          </a:prstGeom>
        </p:spPr>
      </p:pic>
      <p:pic>
        <p:nvPicPr>
          <p:cNvPr id="10" name="Picture 9">
            <a:extLst>
              <a:ext uri="{FF2B5EF4-FFF2-40B4-BE49-F238E27FC236}">
                <a16:creationId xmlns:a16="http://schemas.microsoft.com/office/drawing/2014/main" id="{A0443767-9B32-48E5-9656-274161B94FA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58511" y="2975239"/>
            <a:ext cx="1786752" cy="1786752"/>
          </a:xfrm>
          <a:prstGeom prst="rect">
            <a:avLst/>
          </a:prstGeom>
        </p:spPr>
      </p:pic>
      <p:cxnSp>
        <p:nvCxnSpPr>
          <p:cNvPr id="13" name="Connector: Elbow 12">
            <a:extLst>
              <a:ext uri="{FF2B5EF4-FFF2-40B4-BE49-F238E27FC236}">
                <a16:creationId xmlns:a16="http://schemas.microsoft.com/office/drawing/2014/main" id="{64373B0A-A22F-4F8F-B085-B4570D3E5A95}"/>
              </a:ext>
            </a:extLst>
          </p:cNvPr>
          <p:cNvCxnSpPr>
            <a:cxnSpLocks/>
            <a:stCxn id="5" idx="0"/>
            <a:endCxn id="10" idx="0"/>
          </p:cNvCxnSpPr>
          <p:nvPr/>
        </p:nvCxnSpPr>
        <p:spPr>
          <a:xfrm rot="16200000" flipH="1">
            <a:off x="6539127" y="-37520"/>
            <a:ext cx="7121" cy="6018397"/>
          </a:xfrm>
          <a:prstGeom prst="bentConnector3">
            <a:avLst>
              <a:gd name="adj1" fmla="val -1444600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D8939012-BB25-4969-BD65-0464E15F57F1}"/>
              </a:ext>
            </a:extLst>
          </p:cNvPr>
          <p:cNvCxnSpPr>
            <a:stCxn id="10" idx="2"/>
            <a:endCxn id="5" idx="2"/>
          </p:cNvCxnSpPr>
          <p:nvPr/>
        </p:nvCxnSpPr>
        <p:spPr>
          <a:xfrm rot="5400000">
            <a:off x="6539129" y="1756353"/>
            <a:ext cx="7120" cy="6018397"/>
          </a:xfrm>
          <a:prstGeom prst="bentConnector3">
            <a:avLst>
              <a:gd name="adj1" fmla="val 1677080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B9432D1A-31F8-4352-BE74-9F19EFBCDA9F}"/>
              </a:ext>
            </a:extLst>
          </p:cNvPr>
          <p:cNvSpPr txBox="1"/>
          <p:nvPr/>
        </p:nvSpPr>
        <p:spPr>
          <a:xfrm>
            <a:off x="5723792" y="1626577"/>
            <a:ext cx="1705708" cy="369332"/>
          </a:xfrm>
          <a:prstGeom prst="rect">
            <a:avLst/>
          </a:prstGeom>
          <a:noFill/>
        </p:spPr>
        <p:txBody>
          <a:bodyPr wrap="square" rtlCol="0">
            <a:spAutoFit/>
          </a:bodyPr>
          <a:lstStyle/>
          <a:p>
            <a:pPr algn="ctr"/>
            <a:r>
              <a:rPr lang="en-IN" dirty="0"/>
              <a:t>Action</a:t>
            </a:r>
          </a:p>
        </p:txBody>
      </p:sp>
      <p:sp>
        <p:nvSpPr>
          <p:cNvPr id="4" name="TextBox 3">
            <a:extLst>
              <a:ext uri="{FF2B5EF4-FFF2-40B4-BE49-F238E27FC236}">
                <a16:creationId xmlns:a16="http://schemas.microsoft.com/office/drawing/2014/main" id="{218DEE07-0620-4A4E-94C1-453AF3743F32}"/>
              </a:ext>
            </a:extLst>
          </p:cNvPr>
          <p:cNvSpPr txBox="1"/>
          <p:nvPr/>
        </p:nvSpPr>
        <p:spPr>
          <a:xfrm>
            <a:off x="5723792" y="5621215"/>
            <a:ext cx="1705708" cy="646331"/>
          </a:xfrm>
          <a:prstGeom prst="rect">
            <a:avLst/>
          </a:prstGeom>
          <a:noFill/>
        </p:spPr>
        <p:txBody>
          <a:bodyPr wrap="square" rtlCol="0">
            <a:spAutoFit/>
          </a:bodyPr>
          <a:lstStyle/>
          <a:p>
            <a:pPr algn="ctr"/>
            <a:r>
              <a:rPr lang="en-IN" dirty="0"/>
              <a:t>Reward Observation</a:t>
            </a:r>
          </a:p>
        </p:txBody>
      </p:sp>
      <p:sp>
        <p:nvSpPr>
          <p:cNvPr id="6" name="TextBox 5">
            <a:extLst>
              <a:ext uri="{FF2B5EF4-FFF2-40B4-BE49-F238E27FC236}">
                <a16:creationId xmlns:a16="http://schemas.microsoft.com/office/drawing/2014/main" id="{62F8039A-C910-4AA8-8D14-B6FFEB252928}"/>
              </a:ext>
            </a:extLst>
          </p:cNvPr>
          <p:cNvSpPr txBox="1"/>
          <p:nvPr/>
        </p:nvSpPr>
        <p:spPr>
          <a:xfrm>
            <a:off x="10219586" y="3683948"/>
            <a:ext cx="1705708" cy="369332"/>
          </a:xfrm>
          <a:prstGeom prst="rect">
            <a:avLst/>
          </a:prstGeom>
          <a:noFill/>
        </p:spPr>
        <p:txBody>
          <a:bodyPr wrap="square" rtlCol="0">
            <a:spAutoFit/>
          </a:bodyPr>
          <a:lstStyle/>
          <a:p>
            <a:pPr algn="ctr"/>
            <a:r>
              <a:rPr lang="en-IN" dirty="0"/>
              <a:t>Environment</a:t>
            </a:r>
          </a:p>
        </p:txBody>
      </p:sp>
      <p:graphicFrame>
        <p:nvGraphicFramePr>
          <p:cNvPr id="7" name="Table 8">
            <a:extLst>
              <a:ext uri="{FF2B5EF4-FFF2-40B4-BE49-F238E27FC236}">
                <a16:creationId xmlns:a16="http://schemas.microsoft.com/office/drawing/2014/main" id="{C73A5DC6-4B3C-44D4-BBC8-60EEE9443512}"/>
              </a:ext>
            </a:extLst>
          </p:cNvPr>
          <p:cNvGraphicFramePr>
            <a:graphicFrameLocks noGrp="1"/>
          </p:cNvGraphicFramePr>
          <p:nvPr>
            <p:extLst>
              <p:ext uri="{D42A27DB-BD31-4B8C-83A1-F6EECF244321}">
                <p14:modId xmlns:p14="http://schemas.microsoft.com/office/powerpoint/2010/main" val="3409795714"/>
              </p:ext>
            </p:extLst>
          </p:nvPr>
        </p:nvGraphicFramePr>
        <p:xfrm>
          <a:off x="266706" y="3216681"/>
          <a:ext cx="2265504" cy="1483360"/>
        </p:xfrm>
        <a:graphic>
          <a:graphicData uri="http://schemas.openxmlformats.org/drawingml/2006/table">
            <a:tbl>
              <a:tblPr firstRow="1" bandRow="1">
                <a:tableStyleId>{B301B821-A1FF-4177-AEE7-76D212191A09}</a:tableStyleId>
              </a:tblPr>
              <a:tblGrid>
                <a:gridCol w="566376">
                  <a:extLst>
                    <a:ext uri="{9D8B030D-6E8A-4147-A177-3AD203B41FA5}">
                      <a16:colId xmlns:a16="http://schemas.microsoft.com/office/drawing/2014/main" val="1184409850"/>
                    </a:ext>
                  </a:extLst>
                </a:gridCol>
                <a:gridCol w="566376">
                  <a:extLst>
                    <a:ext uri="{9D8B030D-6E8A-4147-A177-3AD203B41FA5}">
                      <a16:colId xmlns:a16="http://schemas.microsoft.com/office/drawing/2014/main" val="270312008"/>
                    </a:ext>
                  </a:extLst>
                </a:gridCol>
                <a:gridCol w="566376">
                  <a:extLst>
                    <a:ext uri="{9D8B030D-6E8A-4147-A177-3AD203B41FA5}">
                      <a16:colId xmlns:a16="http://schemas.microsoft.com/office/drawing/2014/main" val="1023145018"/>
                    </a:ext>
                  </a:extLst>
                </a:gridCol>
                <a:gridCol w="566376">
                  <a:extLst>
                    <a:ext uri="{9D8B030D-6E8A-4147-A177-3AD203B41FA5}">
                      <a16:colId xmlns:a16="http://schemas.microsoft.com/office/drawing/2014/main" val="1670754707"/>
                    </a:ext>
                  </a:extLst>
                </a:gridCol>
              </a:tblGrid>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843809"/>
                  </a:ext>
                </a:extLst>
              </a:tr>
              <a:tr h="370840">
                <a:tc>
                  <a:txBody>
                    <a:bodyPr/>
                    <a:lstStyle/>
                    <a:p>
                      <a:r>
                        <a:rPr lang="en-IN" dirty="0"/>
                        <a:t>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0502773"/>
                  </a:ext>
                </a:extLst>
              </a:tr>
              <a:tr h="370840">
                <a:tc>
                  <a:txBody>
                    <a:bodyPr/>
                    <a:lstStyle/>
                    <a:p>
                      <a:r>
                        <a:rPr lang="en-IN" dirty="0"/>
                        <a:t>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402566"/>
                  </a:ext>
                </a:extLst>
              </a:tr>
              <a:tr h="370840">
                <a:tc>
                  <a:txBody>
                    <a:bodyPr/>
                    <a:lstStyle/>
                    <a:p>
                      <a:r>
                        <a:rPr lang="en-IN" dirty="0"/>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878070"/>
                  </a:ext>
                </a:extLst>
              </a:tr>
            </a:tbl>
          </a:graphicData>
        </a:graphic>
      </p:graphicFrame>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1071A4B1-AE90-411D-A707-693BA2DD80B0}"/>
                  </a:ext>
                </a:extLst>
              </p14:cNvPr>
              <p14:cNvContentPartPr/>
              <p14:nvPr/>
            </p14:nvContentPartPr>
            <p14:xfrm>
              <a:off x="133560" y="1868760"/>
              <a:ext cx="11711520" cy="4506840"/>
            </p14:xfrm>
          </p:contentPart>
        </mc:Choice>
        <mc:Fallback xmlns="">
          <p:pic>
            <p:nvPicPr>
              <p:cNvPr id="8" name="Ink 7">
                <a:extLst>
                  <a:ext uri="{FF2B5EF4-FFF2-40B4-BE49-F238E27FC236}">
                    <a16:creationId xmlns:a16="http://schemas.microsoft.com/office/drawing/2014/main" id="{1071A4B1-AE90-411D-A707-693BA2DD80B0}"/>
                  </a:ext>
                </a:extLst>
              </p:cNvPr>
              <p:cNvPicPr/>
              <p:nvPr/>
            </p:nvPicPr>
            <p:blipFill>
              <a:blip r:embed="rId8"/>
              <a:stretch>
                <a:fillRect/>
              </a:stretch>
            </p:blipFill>
            <p:spPr>
              <a:xfrm>
                <a:off x="124200" y="1859400"/>
                <a:ext cx="11730240" cy="4525560"/>
              </a:xfrm>
              <a:prstGeom prst="rect">
                <a:avLst/>
              </a:prstGeom>
            </p:spPr>
          </p:pic>
        </mc:Fallback>
      </mc:AlternateContent>
    </p:spTree>
    <p:extLst>
      <p:ext uri="{BB962C8B-B14F-4D97-AF65-F5344CB8AC3E}">
        <p14:creationId xmlns:p14="http://schemas.microsoft.com/office/powerpoint/2010/main" val="230926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365126"/>
            <a:ext cx="10515600" cy="865798"/>
          </a:xfrm>
        </p:spPr>
        <p:txBody>
          <a:bodyPr>
            <a:normAutofit/>
          </a:bodyPr>
          <a:lstStyle/>
          <a:p>
            <a:r>
              <a:rPr lang="en-IN" sz="3600" b="1" dirty="0">
                <a:solidFill>
                  <a:schemeClr val="accent1">
                    <a:lumMod val="75000"/>
                  </a:schemeClr>
                </a:solidFill>
              </a:rPr>
              <a:t>Deep Learning + RL</a:t>
            </a:r>
          </a:p>
        </p:txBody>
      </p:sp>
      <p:pic>
        <p:nvPicPr>
          <p:cNvPr id="5" name="Picture 4">
            <a:extLst>
              <a:ext uri="{FF2B5EF4-FFF2-40B4-BE49-F238E27FC236}">
                <a16:creationId xmlns:a16="http://schemas.microsoft.com/office/drawing/2014/main" id="{B52BB8D3-357D-4C69-8158-A1ACF5030EB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69475" y="2968118"/>
            <a:ext cx="1528030" cy="1800993"/>
          </a:xfrm>
          <a:prstGeom prst="rect">
            <a:avLst/>
          </a:prstGeom>
        </p:spPr>
      </p:pic>
      <p:pic>
        <p:nvPicPr>
          <p:cNvPr id="10" name="Picture 9">
            <a:extLst>
              <a:ext uri="{FF2B5EF4-FFF2-40B4-BE49-F238E27FC236}">
                <a16:creationId xmlns:a16="http://schemas.microsoft.com/office/drawing/2014/main" id="{A0443767-9B32-48E5-9656-274161B94FA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658511" y="2975239"/>
            <a:ext cx="1786752" cy="1786752"/>
          </a:xfrm>
          <a:prstGeom prst="rect">
            <a:avLst/>
          </a:prstGeom>
        </p:spPr>
      </p:pic>
      <p:cxnSp>
        <p:nvCxnSpPr>
          <p:cNvPr id="13" name="Connector: Elbow 12">
            <a:extLst>
              <a:ext uri="{FF2B5EF4-FFF2-40B4-BE49-F238E27FC236}">
                <a16:creationId xmlns:a16="http://schemas.microsoft.com/office/drawing/2014/main" id="{64373B0A-A22F-4F8F-B085-B4570D3E5A95}"/>
              </a:ext>
            </a:extLst>
          </p:cNvPr>
          <p:cNvCxnSpPr>
            <a:cxnSpLocks/>
            <a:stCxn id="5" idx="0"/>
            <a:endCxn id="10" idx="0"/>
          </p:cNvCxnSpPr>
          <p:nvPr/>
        </p:nvCxnSpPr>
        <p:spPr>
          <a:xfrm rot="16200000" flipH="1">
            <a:off x="6539127" y="-37520"/>
            <a:ext cx="7121" cy="6018397"/>
          </a:xfrm>
          <a:prstGeom prst="bentConnector3">
            <a:avLst>
              <a:gd name="adj1" fmla="val -1444600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Connector: Elbow 16">
            <a:extLst>
              <a:ext uri="{FF2B5EF4-FFF2-40B4-BE49-F238E27FC236}">
                <a16:creationId xmlns:a16="http://schemas.microsoft.com/office/drawing/2014/main" id="{D8939012-BB25-4969-BD65-0464E15F57F1}"/>
              </a:ext>
            </a:extLst>
          </p:cNvPr>
          <p:cNvCxnSpPr>
            <a:stCxn id="10" idx="2"/>
            <a:endCxn id="5" idx="2"/>
          </p:cNvCxnSpPr>
          <p:nvPr/>
        </p:nvCxnSpPr>
        <p:spPr>
          <a:xfrm rot="5400000">
            <a:off x="6539129" y="1756353"/>
            <a:ext cx="7120" cy="6018397"/>
          </a:xfrm>
          <a:prstGeom prst="bentConnector3">
            <a:avLst>
              <a:gd name="adj1" fmla="val 1677080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B9432D1A-31F8-4352-BE74-9F19EFBCDA9F}"/>
              </a:ext>
            </a:extLst>
          </p:cNvPr>
          <p:cNvSpPr txBox="1"/>
          <p:nvPr/>
        </p:nvSpPr>
        <p:spPr>
          <a:xfrm>
            <a:off x="5723792" y="1626577"/>
            <a:ext cx="1705708" cy="369332"/>
          </a:xfrm>
          <a:prstGeom prst="rect">
            <a:avLst/>
          </a:prstGeom>
          <a:noFill/>
        </p:spPr>
        <p:txBody>
          <a:bodyPr wrap="square" rtlCol="0">
            <a:spAutoFit/>
          </a:bodyPr>
          <a:lstStyle/>
          <a:p>
            <a:pPr algn="ctr"/>
            <a:r>
              <a:rPr lang="en-IN" dirty="0"/>
              <a:t>Action</a:t>
            </a:r>
          </a:p>
        </p:txBody>
      </p:sp>
      <p:sp>
        <p:nvSpPr>
          <p:cNvPr id="4" name="TextBox 3">
            <a:extLst>
              <a:ext uri="{FF2B5EF4-FFF2-40B4-BE49-F238E27FC236}">
                <a16:creationId xmlns:a16="http://schemas.microsoft.com/office/drawing/2014/main" id="{218DEE07-0620-4A4E-94C1-453AF3743F32}"/>
              </a:ext>
            </a:extLst>
          </p:cNvPr>
          <p:cNvSpPr txBox="1"/>
          <p:nvPr/>
        </p:nvSpPr>
        <p:spPr>
          <a:xfrm>
            <a:off x="5723792" y="5621215"/>
            <a:ext cx="1705708" cy="646331"/>
          </a:xfrm>
          <a:prstGeom prst="rect">
            <a:avLst/>
          </a:prstGeom>
          <a:noFill/>
        </p:spPr>
        <p:txBody>
          <a:bodyPr wrap="square" rtlCol="0">
            <a:spAutoFit/>
          </a:bodyPr>
          <a:lstStyle/>
          <a:p>
            <a:pPr algn="ctr"/>
            <a:r>
              <a:rPr lang="en-IN" dirty="0"/>
              <a:t>Reward Observation</a:t>
            </a:r>
          </a:p>
        </p:txBody>
      </p:sp>
      <p:sp>
        <p:nvSpPr>
          <p:cNvPr id="6" name="TextBox 5">
            <a:extLst>
              <a:ext uri="{FF2B5EF4-FFF2-40B4-BE49-F238E27FC236}">
                <a16:creationId xmlns:a16="http://schemas.microsoft.com/office/drawing/2014/main" id="{62F8039A-C910-4AA8-8D14-B6FFEB252928}"/>
              </a:ext>
            </a:extLst>
          </p:cNvPr>
          <p:cNvSpPr txBox="1"/>
          <p:nvPr/>
        </p:nvSpPr>
        <p:spPr>
          <a:xfrm>
            <a:off x="10219586" y="3683948"/>
            <a:ext cx="1705708" cy="369332"/>
          </a:xfrm>
          <a:prstGeom prst="rect">
            <a:avLst/>
          </a:prstGeom>
          <a:noFill/>
        </p:spPr>
        <p:txBody>
          <a:bodyPr wrap="square" rtlCol="0">
            <a:spAutoFit/>
          </a:bodyPr>
          <a:lstStyle/>
          <a:p>
            <a:pPr algn="ctr"/>
            <a:r>
              <a:rPr lang="en-IN" dirty="0"/>
              <a:t>Environment</a:t>
            </a:r>
          </a:p>
        </p:txBody>
      </p:sp>
      <p:pic>
        <p:nvPicPr>
          <p:cNvPr id="2050" name="Picture 2" descr="Applied Deep Learning - Part 1: Artificial Neural Networks | by Arden  Dertat | Towards Data Science">
            <a:extLst>
              <a:ext uri="{FF2B5EF4-FFF2-40B4-BE49-F238E27FC236}">
                <a16:creationId xmlns:a16="http://schemas.microsoft.com/office/drawing/2014/main" id="{45BE1503-903C-4485-821E-89ABEF37D1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45"/>
          <a:stretch/>
        </p:blipFill>
        <p:spPr bwMode="auto">
          <a:xfrm>
            <a:off x="266706" y="3273922"/>
            <a:ext cx="2383174" cy="13772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9B2FB31-9C88-4F2A-8282-36C2DE84670C}"/>
                  </a:ext>
                </a:extLst>
              </p14:cNvPr>
              <p14:cNvContentPartPr/>
              <p14:nvPr/>
            </p14:nvContentPartPr>
            <p14:xfrm>
              <a:off x="321120" y="445680"/>
              <a:ext cx="7088040" cy="5950800"/>
            </p14:xfrm>
          </p:contentPart>
        </mc:Choice>
        <mc:Fallback xmlns="">
          <p:pic>
            <p:nvPicPr>
              <p:cNvPr id="7" name="Ink 6">
                <a:extLst>
                  <a:ext uri="{FF2B5EF4-FFF2-40B4-BE49-F238E27FC236}">
                    <a16:creationId xmlns:a16="http://schemas.microsoft.com/office/drawing/2014/main" id="{49B2FB31-9C88-4F2A-8282-36C2DE84670C}"/>
                  </a:ext>
                </a:extLst>
              </p:cNvPr>
              <p:cNvPicPr/>
              <p:nvPr/>
            </p:nvPicPr>
            <p:blipFill>
              <a:blip r:embed="rId8"/>
              <a:stretch>
                <a:fillRect/>
              </a:stretch>
            </p:blipFill>
            <p:spPr>
              <a:xfrm>
                <a:off x="311760" y="436320"/>
                <a:ext cx="7106760" cy="5969520"/>
              </a:xfrm>
              <a:prstGeom prst="rect">
                <a:avLst/>
              </a:prstGeom>
            </p:spPr>
          </p:pic>
        </mc:Fallback>
      </mc:AlternateContent>
    </p:spTree>
    <p:extLst>
      <p:ext uri="{BB962C8B-B14F-4D97-AF65-F5344CB8AC3E}">
        <p14:creationId xmlns:p14="http://schemas.microsoft.com/office/powerpoint/2010/main" val="148196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365126"/>
            <a:ext cx="10515600" cy="865798"/>
          </a:xfrm>
        </p:spPr>
        <p:txBody>
          <a:bodyPr>
            <a:normAutofit/>
          </a:bodyPr>
          <a:lstStyle/>
          <a:p>
            <a:r>
              <a:rPr lang="en-IN" sz="3600" b="1" dirty="0">
                <a:solidFill>
                  <a:schemeClr val="accent1">
                    <a:lumMod val="75000"/>
                  </a:schemeClr>
                </a:solidFill>
              </a:rPr>
              <a:t>Human level </a:t>
            </a:r>
            <a:r>
              <a:rPr lang="en-IN" sz="3600" b="1">
                <a:solidFill>
                  <a:schemeClr val="accent1">
                    <a:lumMod val="75000"/>
                  </a:schemeClr>
                </a:solidFill>
              </a:rPr>
              <a:t>control in Atari</a:t>
            </a:r>
            <a:endParaRPr lang="en-IN" sz="3600" b="1" dirty="0">
              <a:solidFill>
                <a:schemeClr val="accent1">
                  <a:lumMod val="75000"/>
                </a:schemeClr>
              </a:solidFill>
            </a:endParaRPr>
          </a:p>
        </p:txBody>
      </p:sp>
      <p:pic>
        <p:nvPicPr>
          <p:cNvPr id="7" name="DQN Breakout">
            <a:hlinkClick r:id="" action="ppaction://media"/>
            <a:extLst>
              <a:ext uri="{FF2B5EF4-FFF2-40B4-BE49-F238E27FC236}">
                <a16:creationId xmlns:a16="http://schemas.microsoft.com/office/drawing/2014/main" id="{ABBAAB51-05E5-4B83-B253-D28CB83F96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2444" y="1411655"/>
            <a:ext cx="6107112" cy="4580334"/>
          </a:xfrm>
          <a:prstGeom prst="rect">
            <a:avLst/>
          </a:prstGeom>
        </p:spPr>
      </p:pic>
      <p:sp>
        <p:nvSpPr>
          <p:cNvPr id="3" name="TextBox 2">
            <a:extLst>
              <a:ext uri="{FF2B5EF4-FFF2-40B4-BE49-F238E27FC236}">
                <a16:creationId xmlns:a16="http://schemas.microsoft.com/office/drawing/2014/main" id="{62247ECF-B0BC-45CC-AF46-730C40AB795E}"/>
              </a:ext>
            </a:extLst>
          </p:cNvPr>
          <p:cNvSpPr txBox="1"/>
          <p:nvPr/>
        </p:nvSpPr>
        <p:spPr>
          <a:xfrm>
            <a:off x="10744200" y="6519446"/>
            <a:ext cx="1934308" cy="338554"/>
          </a:xfrm>
          <a:prstGeom prst="rect">
            <a:avLst/>
          </a:prstGeom>
          <a:noFill/>
        </p:spPr>
        <p:txBody>
          <a:bodyPr wrap="square" rtlCol="0">
            <a:spAutoFit/>
          </a:bodyPr>
          <a:lstStyle/>
          <a:p>
            <a:pPr algn="ctr"/>
            <a:r>
              <a:rPr lang="en-IN" sz="1600" i="1" dirty="0">
                <a:latin typeface="+mj-lt"/>
                <a:hlinkClick r:id="rId6"/>
              </a:rPr>
              <a:t>[Reference]</a:t>
            </a:r>
            <a:endParaRPr lang="en-IN" sz="1600" i="1" dirty="0">
              <a:latin typeface="+mj-lt"/>
            </a:endParaRPr>
          </a:p>
        </p:txBody>
      </p:sp>
    </p:spTree>
    <p:extLst>
      <p:ext uri="{BB962C8B-B14F-4D97-AF65-F5344CB8AC3E}">
        <p14:creationId xmlns:p14="http://schemas.microsoft.com/office/powerpoint/2010/main" val="239701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365126"/>
            <a:ext cx="10515600" cy="865798"/>
          </a:xfrm>
        </p:spPr>
        <p:txBody>
          <a:bodyPr>
            <a:normAutofit/>
          </a:bodyPr>
          <a:lstStyle/>
          <a:p>
            <a:r>
              <a:rPr lang="en-IN" sz="3600" b="1" dirty="0">
                <a:solidFill>
                  <a:schemeClr val="accent1">
                    <a:lumMod val="75000"/>
                  </a:schemeClr>
                </a:solidFill>
              </a:rPr>
              <a:t>Mastering the game of Go</a:t>
            </a:r>
          </a:p>
        </p:txBody>
      </p:sp>
      <p:pic>
        <p:nvPicPr>
          <p:cNvPr id="3074" name="Picture 2">
            <a:extLst>
              <a:ext uri="{FF2B5EF4-FFF2-40B4-BE49-F238E27FC236}">
                <a16:creationId xmlns:a16="http://schemas.microsoft.com/office/drawing/2014/main" id="{D33BB559-5221-40C6-B219-A95A6FEF49D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344857"/>
            <a:ext cx="8572500" cy="4695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65A99-5F79-409B-8AFA-C474BF532718}"/>
              </a:ext>
            </a:extLst>
          </p:cNvPr>
          <p:cNvSpPr txBox="1"/>
          <p:nvPr/>
        </p:nvSpPr>
        <p:spPr>
          <a:xfrm>
            <a:off x="10744200" y="6519446"/>
            <a:ext cx="1934308" cy="338554"/>
          </a:xfrm>
          <a:prstGeom prst="rect">
            <a:avLst/>
          </a:prstGeom>
          <a:noFill/>
        </p:spPr>
        <p:txBody>
          <a:bodyPr wrap="square" rtlCol="0">
            <a:spAutoFit/>
          </a:bodyPr>
          <a:lstStyle/>
          <a:p>
            <a:pPr algn="ctr"/>
            <a:r>
              <a:rPr lang="en-IN" sz="1600" i="1" dirty="0">
                <a:latin typeface="+mj-lt"/>
                <a:hlinkClick r:id="rId4"/>
              </a:rPr>
              <a:t>[Reference]</a:t>
            </a:r>
            <a:endParaRPr lang="en-IN" sz="1600" i="1" dirty="0">
              <a:latin typeface="+mj-lt"/>
            </a:endParaRPr>
          </a:p>
        </p:txBody>
      </p:sp>
    </p:spTree>
    <p:extLst>
      <p:ext uri="{BB962C8B-B14F-4D97-AF65-F5344CB8AC3E}">
        <p14:creationId xmlns:p14="http://schemas.microsoft.com/office/powerpoint/2010/main" val="2571274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62CCB9-4B91-4B4D-ABA2-96C7EED67CE6}"/>
              </a:ext>
            </a:extLst>
          </p:cNvPr>
          <p:cNvSpPr txBox="1"/>
          <p:nvPr/>
        </p:nvSpPr>
        <p:spPr>
          <a:xfrm>
            <a:off x="2528888" y="3064070"/>
            <a:ext cx="7134224" cy="1015663"/>
          </a:xfrm>
          <a:prstGeom prst="rect">
            <a:avLst/>
          </a:prstGeom>
          <a:noFill/>
        </p:spPr>
        <p:txBody>
          <a:bodyPr wrap="square">
            <a:spAutoFit/>
          </a:bodyPr>
          <a:lstStyle/>
          <a:p>
            <a:pPr marL="0" marR="0" algn="ctr">
              <a:spcBef>
                <a:spcPts val="0"/>
              </a:spcBef>
              <a:spcAft>
                <a:spcPts val="0"/>
              </a:spcAft>
            </a:pPr>
            <a:r>
              <a:rPr lang="en-US" sz="3200" b="1" dirty="0">
                <a:solidFill>
                  <a:srgbClr val="1E4E79"/>
                </a:solidFill>
                <a:effectLst/>
                <a:latin typeface="Calibri" panose="020F0502020204030204" pitchFamily="34" charset="0"/>
              </a:rPr>
              <a:t>Reinforcement Learning</a:t>
            </a:r>
          </a:p>
          <a:p>
            <a:pPr marL="0" marR="0" algn="ctr">
              <a:spcBef>
                <a:spcPts val="0"/>
              </a:spcBef>
              <a:spcAft>
                <a:spcPts val="0"/>
              </a:spcAft>
            </a:pPr>
            <a:r>
              <a:rPr lang="en-US" sz="2800" b="1" dirty="0">
                <a:solidFill>
                  <a:srgbClr val="1E4E79"/>
                </a:solidFill>
                <a:latin typeface="Calibri" panose="020F0502020204030204" pitchFamily="34" charset="0"/>
              </a:rPr>
              <a:t>Deep Q-Learning</a:t>
            </a:r>
            <a:r>
              <a:rPr lang="en-US" sz="1800" b="1" dirty="0">
                <a:solidFill>
                  <a:srgbClr val="1E4E79"/>
                </a:solidFill>
                <a:effectLst/>
                <a:latin typeface="Calibri" panose="020F0502020204030204" pitchFamily="34" charset="0"/>
              </a:rPr>
              <a:t> </a:t>
            </a:r>
          </a:p>
        </p:txBody>
      </p:sp>
    </p:spTree>
    <p:extLst>
      <p:ext uri="{BB962C8B-B14F-4D97-AF65-F5344CB8AC3E}">
        <p14:creationId xmlns:p14="http://schemas.microsoft.com/office/powerpoint/2010/main" val="4228899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365126"/>
            <a:ext cx="10515600" cy="865798"/>
          </a:xfrm>
        </p:spPr>
        <p:txBody>
          <a:bodyPr>
            <a:normAutofit/>
          </a:bodyPr>
          <a:lstStyle/>
          <a:p>
            <a:r>
              <a:rPr lang="en-IN" sz="3600" b="1" dirty="0">
                <a:solidFill>
                  <a:schemeClr val="accent1">
                    <a:lumMod val="75000"/>
                  </a:schemeClr>
                </a:solidFill>
              </a:rPr>
              <a:t>Deep Q-Learning</a:t>
            </a:r>
          </a:p>
        </p:txBody>
      </p:sp>
      <p:graphicFrame>
        <p:nvGraphicFramePr>
          <p:cNvPr id="3" name="Table 8">
            <a:extLst>
              <a:ext uri="{FF2B5EF4-FFF2-40B4-BE49-F238E27FC236}">
                <a16:creationId xmlns:a16="http://schemas.microsoft.com/office/drawing/2014/main" id="{89368BA1-6F08-42B8-8B48-61A7B70ABFBA}"/>
              </a:ext>
            </a:extLst>
          </p:cNvPr>
          <p:cNvGraphicFramePr>
            <a:graphicFrameLocks noGrp="1"/>
          </p:cNvGraphicFramePr>
          <p:nvPr>
            <p:extLst>
              <p:ext uri="{D42A27DB-BD31-4B8C-83A1-F6EECF244321}">
                <p14:modId xmlns:p14="http://schemas.microsoft.com/office/powerpoint/2010/main" val="3786795173"/>
              </p:ext>
            </p:extLst>
          </p:nvPr>
        </p:nvGraphicFramePr>
        <p:xfrm>
          <a:off x="4636483" y="1945640"/>
          <a:ext cx="2265504" cy="1483360"/>
        </p:xfrm>
        <a:graphic>
          <a:graphicData uri="http://schemas.openxmlformats.org/drawingml/2006/table">
            <a:tbl>
              <a:tblPr firstRow="1" bandRow="1">
                <a:tableStyleId>{B301B821-A1FF-4177-AEE7-76D212191A09}</a:tableStyleId>
              </a:tblPr>
              <a:tblGrid>
                <a:gridCol w="566376">
                  <a:extLst>
                    <a:ext uri="{9D8B030D-6E8A-4147-A177-3AD203B41FA5}">
                      <a16:colId xmlns:a16="http://schemas.microsoft.com/office/drawing/2014/main" val="1184409850"/>
                    </a:ext>
                  </a:extLst>
                </a:gridCol>
                <a:gridCol w="566376">
                  <a:extLst>
                    <a:ext uri="{9D8B030D-6E8A-4147-A177-3AD203B41FA5}">
                      <a16:colId xmlns:a16="http://schemas.microsoft.com/office/drawing/2014/main" val="270312008"/>
                    </a:ext>
                  </a:extLst>
                </a:gridCol>
                <a:gridCol w="566376">
                  <a:extLst>
                    <a:ext uri="{9D8B030D-6E8A-4147-A177-3AD203B41FA5}">
                      <a16:colId xmlns:a16="http://schemas.microsoft.com/office/drawing/2014/main" val="1023145018"/>
                    </a:ext>
                  </a:extLst>
                </a:gridCol>
                <a:gridCol w="566376">
                  <a:extLst>
                    <a:ext uri="{9D8B030D-6E8A-4147-A177-3AD203B41FA5}">
                      <a16:colId xmlns:a16="http://schemas.microsoft.com/office/drawing/2014/main" val="1670754707"/>
                    </a:ext>
                  </a:extLst>
                </a:gridCol>
              </a:tblGrid>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843809"/>
                  </a:ext>
                </a:extLst>
              </a:tr>
              <a:tr h="370840">
                <a:tc>
                  <a:txBody>
                    <a:bodyPr/>
                    <a:lstStyle/>
                    <a:p>
                      <a:r>
                        <a:rPr lang="en-IN" dirty="0"/>
                        <a:t>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0502773"/>
                  </a:ext>
                </a:extLst>
              </a:tr>
              <a:tr h="370840">
                <a:tc>
                  <a:txBody>
                    <a:bodyPr/>
                    <a:lstStyle/>
                    <a:p>
                      <a:r>
                        <a:rPr lang="en-IN" dirty="0"/>
                        <a:t>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402566"/>
                  </a:ext>
                </a:extLst>
              </a:tr>
              <a:tr h="370840">
                <a:tc>
                  <a:txBody>
                    <a:bodyPr/>
                    <a:lstStyle/>
                    <a:p>
                      <a:r>
                        <a:rPr lang="en-IN" dirty="0"/>
                        <a:t>S3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878070"/>
                  </a:ext>
                </a:extLst>
              </a:tr>
            </a:tbl>
          </a:graphicData>
        </a:graphic>
      </p:graphicFrame>
      <p:sp>
        <p:nvSpPr>
          <p:cNvPr id="5" name="Rectangle: Rounded Corners 4">
            <a:extLst>
              <a:ext uri="{FF2B5EF4-FFF2-40B4-BE49-F238E27FC236}">
                <a16:creationId xmlns:a16="http://schemas.microsoft.com/office/drawing/2014/main" id="{D511B22B-2D1B-44B0-BFF1-AFEE7232E252}"/>
              </a:ext>
            </a:extLst>
          </p:cNvPr>
          <p:cNvSpPr/>
          <p:nvPr/>
        </p:nvSpPr>
        <p:spPr>
          <a:xfrm>
            <a:off x="2576146" y="2107027"/>
            <a:ext cx="118696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State</a:t>
            </a:r>
          </a:p>
        </p:txBody>
      </p:sp>
      <p:sp>
        <p:nvSpPr>
          <p:cNvPr id="6" name="Rectangle: Rounded Corners 5">
            <a:extLst>
              <a:ext uri="{FF2B5EF4-FFF2-40B4-BE49-F238E27FC236}">
                <a16:creationId xmlns:a16="http://schemas.microsoft.com/office/drawing/2014/main" id="{15D537DB-4586-45B2-9BAF-B89B9A6BA3ED}"/>
              </a:ext>
            </a:extLst>
          </p:cNvPr>
          <p:cNvSpPr/>
          <p:nvPr/>
        </p:nvSpPr>
        <p:spPr>
          <a:xfrm>
            <a:off x="2576146" y="2880751"/>
            <a:ext cx="118696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Action</a:t>
            </a:r>
          </a:p>
        </p:txBody>
      </p:sp>
      <p:sp>
        <p:nvSpPr>
          <p:cNvPr id="10" name="Rectangle: Rounded Corners 9">
            <a:extLst>
              <a:ext uri="{FF2B5EF4-FFF2-40B4-BE49-F238E27FC236}">
                <a16:creationId xmlns:a16="http://schemas.microsoft.com/office/drawing/2014/main" id="{2C76DC57-FD9D-498D-8042-A5339E75FE5F}"/>
              </a:ext>
            </a:extLst>
          </p:cNvPr>
          <p:cNvSpPr/>
          <p:nvPr/>
        </p:nvSpPr>
        <p:spPr>
          <a:xfrm>
            <a:off x="7775362" y="2493889"/>
            <a:ext cx="118696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Q-value</a:t>
            </a:r>
          </a:p>
        </p:txBody>
      </p:sp>
      <p:cxnSp>
        <p:nvCxnSpPr>
          <p:cNvPr id="13" name="Straight Arrow Connector 12">
            <a:extLst>
              <a:ext uri="{FF2B5EF4-FFF2-40B4-BE49-F238E27FC236}">
                <a16:creationId xmlns:a16="http://schemas.microsoft.com/office/drawing/2014/main" id="{F2A8076E-164C-46B9-A370-092BE5D9EB0B}"/>
              </a:ext>
            </a:extLst>
          </p:cNvPr>
          <p:cNvCxnSpPr>
            <a:stCxn id="5" idx="3"/>
            <a:endCxn id="3" idx="1"/>
          </p:cNvCxnSpPr>
          <p:nvPr/>
        </p:nvCxnSpPr>
        <p:spPr>
          <a:xfrm>
            <a:off x="3763108" y="2300458"/>
            <a:ext cx="873375" cy="3868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16B53AD4-41C9-4B95-AF6D-6D7B6FA03A35}"/>
              </a:ext>
            </a:extLst>
          </p:cNvPr>
          <p:cNvCxnSpPr>
            <a:stCxn id="6" idx="3"/>
            <a:endCxn id="3" idx="1"/>
          </p:cNvCxnSpPr>
          <p:nvPr/>
        </p:nvCxnSpPr>
        <p:spPr>
          <a:xfrm flipV="1">
            <a:off x="3763108" y="2687320"/>
            <a:ext cx="873375" cy="3868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D720E692-7BBD-4364-8CCD-F544015D3134}"/>
              </a:ext>
            </a:extLst>
          </p:cNvPr>
          <p:cNvCxnSpPr>
            <a:endCxn id="10" idx="1"/>
          </p:cNvCxnSpPr>
          <p:nvPr/>
        </p:nvCxnSpPr>
        <p:spPr>
          <a:xfrm>
            <a:off x="6901987" y="2687320"/>
            <a:ext cx="8733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4" name="Picture 2" descr="Applied Deep Learning - Part 1: Artificial Neural Networks | by Arden  Dertat | Towards Data Science">
            <a:extLst>
              <a:ext uri="{FF2B5EF4-FFF2-40B4-BE49-F238E27FC236}">
                <a16:creationId xmlns:a16="http://schemas.microsoft.com/office/drawing/2014/main" id="{8EEAD480-FD83-42D2-9AD4-359BD15098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871" b="11645"/>
          <a:stretch/>
        </p:blipFill>
        <p:spPr bwMode="auto">
          <a:xfrm>
            <a:off x="4636482" y="4356558"/>
            <a:ext cx="1992892" cy="166116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25">
            <a:extLst>
              <a:ext uri="{FF2B5EF4-FFF2-40B4-BE49-F238E27FC236}">
                <a16:creationId xmlns:a16="http://schemas.microsoft.com/office/drawing/2014/main" id="{6E5BC7C4-F123-4684-B693-B220B46433D6}"/>
              </a:ext>
            </a:extLst>
          </p:cNvPr>
          <p:cNvSpPr/>
          <p:nvPr/>
        </p:nvSpPr>
        <p:spPr>
          <a:xfrm>
            <a:off x="2640623" y="4993707"/>
            <a:ext cx="118696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State</a:t>
            </a:r>
          </a:p>
        </p:txBody>
      </p:sp>
      <p:sp>
        <p:nvSpPr>
          <p:cNvPr id="28" name="Rectangle: Rounded Corners 27">
            <a:extLst>
              <a:ext uri="{FF2B5EF4-FFF2-40B4-BE49-F238E27FC236}">
                <a16:creationId xmlns:a16="http://schemas.microsoft.com/office/drawing/2014/main" id="{F9EED7C8-E840-4AFC-8D70-1BD935D3051B}"/>
              </a:ext>
            </a:extLst>
          </p:cNvPr>
          <p:cNvSpPr/>
          <p:nvPr/>
        </p:nvSpPr>
        <p:spPr>
          <a:xfrm>
            <a:off x="7775362" y="4316436"/>
            <a:ext cx="199289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Q-value Action 1</a:t>
            </a:r>
          </a:p>
        </p:txBody>
      </p:sp>
      <p:sp>
        <p:nvSpPr>
          <p:cNvPr id="36" name="Rectangle: Rounded Corners 35">
            <a:extLst>
              <a:ext uri="{FF2B5EF4-FFF2-40B4-BE49-F238E27FC236}">
                <a16:creationId xmlns:a16="http://schemas.microsoft.com/office/drawing/2014/main" id="{1DD0F64B-7CF8-461A-9580-2EE956E144F2}"/>
              </a:ext>
            </a:extLst>
          </p:cNvPr>
          <p:cNvSpPr/>
          <p:nvPr/>
        </p:nvSpPr>
        <p:spPr>
          <a:xfrm>
            <a:off x="7775362" y="4800276"/>
            <a:ext cx="199289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Q-value Action 2</a:t>
            </a:r>
          </a:p>
        </p:txBody>
      </p:sp>
      <p:sp>
        <p:nvSpPr>
          <p:cNvPr id="38" name="Rectangle: Rounded Corners 37">
            <a:extLst>
              <a:ext uri="{FF2B5EF4-FFF2-40B4-BE49-F238E27FC236}">
                <a16:creationId xmlns:a16="http://schemas.microsoft.com/office/drawing/2014/main" id="{A9F36C17-21E8-4873-9B60-E758B46609CA}"/>
              </a:ext>
            </a:extLst>
          </p:cNvPr>
          <p:cNvSpPr/>
          <p:nvPr/>
        </p:nvSpPr>
        <p:spPr>
          <a:xfrm>
            <a:off x="7775362" y="5284116"/>
            <a:ext cx="199289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Q-value Action 3</a:t>
            </a:r>
          </a:p>
        </p:txBody>
      </p:sp>
      <p:sp>
        <p:nvSpPr>
          <p:cNvPr id="40" name="Rectangle: Rounded Corners 39">
            <a:extLst>
              <a:ext uri="{FF2B5EF4-FFF2-40B4-BE49-F238E27FC236}">
                <a16:creationId xmlns:a16="http://schemas.microsoft.com/office/drawing/2014/main" id="{ADC918D5-F1D0-4F58-954D-D19C34470535}"/>
              </a:ext>
            </a:extLst>
          </p:cNvPr>
          <p:cNvSpPr/>
          <p:nvPr/>
        </p:nvSpPr>
        <p:spPr>
          <a:xfrm>
            <a:off x="7775362" y="5772832"/>
            <a:ext cx="199289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Q-value Action 4</a:t>
            </a:r>
          </a:p>
        </p:txBody>
      </p:sp>
      <p:cxnSp>
        <p:nvCxnSpPr>
          <p:cNvPr id="43" name="Straight Arrow Connector 42">
            <a:extLst>
              <a:ext uri="{FF2B5EF4-FFF2-40B4-BE49-F238E27FC236}">
                <a16:creationId xmlns:a16="http://schemas.microsoft.com/office/drawing/2014/main" id="{88D193C2-8B7E-4C4B-8910-6703DE4C227B}"/>
              </a:ext>
            </a:extLst>
          </p:cNvPr>
          <p:cNvCxnSpPr>
            <a:stCxn id="26" idx="3"/>
            <a:endCxn id="24" idx="1"/>
          </p:cNvCxnSpPr>
          <p:nvPr/>
        </p:nvCxnSpPr>
        <p:spPr>
          <a:xfrm>
            <a:off x="3827585" y="5187138"/>
            <a:ext cx="8088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740048F9-965C-4E41-937F-6ABC2D1D43F0}"/>
              </a:ext>
            </a:extLst>
          </p:cNvPr>
          <p:cNvCxnSpPr>
            <a:stCxn id="24" idx="3"/>
            <a:endCxn id="28" idx="1"/>
          </p:cNvCxnSpPr>
          <p:nvPr/>
        </p:nvCxnSpPr>
        <p:spPr>
          <a:xfrm flipV="1">
            <a:off x="6629374" y="4509867"/>
            <a:ext cx="1145988" cy="6772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DA5393EA-4AD8-49C9-A434-9214B3A48957}"/>
              </a:ext>
            </a:extLst>
          </p:cNvPr>
          <p:cNvCxnSpPr>
            <a:stCxn id="24" idx="3"/>
            <a:endCxn id="36" idx="1"/>
          </p:cNvCxnSpPr>
          <p:nvPr/>
        </p:nvCxnSpPr>
        <p:spPr>
          <a:xfrm flipV="1">
            <a:off x="6629374" y="4993707"/>
            <a:ext cx="1145988" cy="1934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65184446-CA55-4D88-AF71-4692BEBBF120}"/>
              </a:ext>
            </a:extLst>
          </p:cNvPr>
          <p:cNvCxnSpPr>
            <a:stCxn id="24" idx="3"/>
            <a:endCxn id="38" idx="1"/>
          </p:cNvCxnSpPr>
          <p:nvPr/>
        </p:nvCxnSpPr>
        <p:spPr>
          <a:xfrm>
            <a:off x="6629374" y="5187138"/>
            <a:ext cx="1145988" cy="2904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21706D61-7EC5-4F2F-AC49-9648190123D6}"/>
              </a:ext>
            </a:extLst>
          </p:cNvPr>
          <p:cNvCxnSpPr>
            <a:stCxn id="24" idx="3"/>
            <a:endCxn id="40" idx="1"/>
          </p:cNvCxnSpPr>
          <p:nvPr/>
        </p:nvCxnSpPr>
        <p:spPr>
          <a:xfrm>
            <a:off x="6629374" y="5187138"/>
            <a:ext cx="1145988" cy="7791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0D6ED0A6-7EBC-4745-912E-332FA6D8FDB1}"/>
                  </a:ext>
                </a:extLst>
              </p14:cNvPr>
              <p14:cNvContentPartPr/>
              <p14:nvPr/>
            </p14:nvContentPartPr>
            <p14:xfrm>
              <a:off x="2257920" y="2568960"/>
              <a:ext cx="8332920" cy="3826440"/>
            </p14:xfrm>
          </p:contentPart>
        </mc:Choice>
        <mc:Fallback xmlns="">
          <p:pic>
            <p:nvPicPr>
              <p:cNvPr id="12" name="Ink 11">
                <a:extLst>
                  <a:ext uri="{FF2B5EF4-FFF2-40B4-BE49-F238E27FC236}">
                    <a16:creationId xmlns:a16="http://schemas.microsoft.com/office/drawing/2014/main" id="{0D6ED0A6-7EBC-4745-912E-332FA6D8FDB1}"/>
                  </a:ext>
                </a:extLst>
              </p:cNvPr>
              <p:cNvPicPr/>
              <p:nvPr/>
            </p:nvPicPr>
            <p:blipFill>
              <a:blip r:embed="rId4"/>
              <a:stretch>
                <a:fillRect/>
              </a:stretch>
            </p:blipFill>
            <p:spPr>
              <a:xfrm>
                <a:off x="2248560" y="2559600"/>
                <a:ext cx="8351640" cy="3845160"/>
              </a:xfrm>
              <a:prstGeom prst="rect">
                <a:avLst/>
              </a:prstGeom>
            </p:spPr>
          </p:pic>
        </mc:Fallback>
      </mc:AlternateContent>
    </p:spTree>
    <p:extLst>
      <p:ext uri="{BB962C8B-B14F-4D97-AF65-F5344CB8AC3E}">
        <p14:creationId xmlns:p14="http://schemas.microsoft.com/office/powerpoint/2010/main" val="181143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6C84-BB31-4491-B2E2-ED34A3BB51C2}"/>
              </a:ext>
            </a:extLst>
          </p:cNvPr>
          <p:cNvSpPr>
            <a:spLocks noGrp="1"/>
          </p:cNvSpPr>
          <p:nvPr>
            <p:ph type="title"/>
          </p:nvPr>
        </p:nvSpPr>
        <p:spPr>
          <a:xfrm>
            <a:off x="838200" y="365126"/>
            <a:ext cx="10515600" cy="865798"/>
          </a:xfrm>
        </p:spPr>
        <p:txBody>
          <a:bodyPr>
            <a:normAutofit/>
          </a:bodyPr>
          <a:lstStyle/>
          <a:p>
            <a:r>
              <a:rPr lang="en-IN" sz="3600" b="1" dirty="0">
                <a:solidFill>
                  <a:schemeClr val="accent1">
                    <a:lumMod val="75000"/>
                  </a:schemeClr>
                </a:solidFill>
              </a:rPr>
              <a:t>Deep Q-Network</a:t>
            </a:r>
          </a:p>
        </p:txBody>
      </p:sp>
      <p:sp>
        <p:nvSpPr>
          <p:cNvPr id="27" name="Rectangle: Rounded Corners 26">
            <a:extLst>
              <a:ext uri="{FF2B5EF4-FFF2-40B4-BE49-F238E27FC236}">
                <a16:creationId xmlns:a16="http://schemas.microsoft.com/office/drawing/2014/main" id="{DA5A168A-1243-4128-A14D-888BCA4D62F0}"/>
              </a:ext>
            </a:extLst>
          </p:cNvPr>
          <p:cNvSpPr/>
          <p:nvPr/>
        </p:nvSpPr>
        <p:spPr>
          <a:xfrm>
            <a:off x="808913" y="3010094"/>
            <a:ext cx="1922611" cy="580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Pre-processed pixels</a:t>
            </a:r>
          </a:p>
        </p:txBody>
      </p:sp>
      <p:sp>
        <p:nvSpPr>
          <p:cNvPr id="29" name="Rectangle: Rounded Corners 28">
            <a:extLst>
              <a:ext uri="{FF2B5EF4-FFF2-40B4-BE49-F238E27FC236}">
                <a16:creationId xmlns:a16="http://schemas.microsoft.com/office/drawing/2014/main" id="{0D1381F4-9AA3-4126-8212-A42168417ACF}"/>
              </a:ext>
            </a:extLst>
          </p:cNvPr>
          <p:cNvSpPr/>
          <p:nvPr/>
        </p:nvSpPr>
        <p:spPr>
          <a:xfrm>
            <a:off x="9674526" y="2429539"/>
            <a:ext cx="199289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Q-value Action 1</a:t>
            </a:r>
          </a:p>
        </p:txBody>
      </p:sp>
      <p:sp>
        <p:nvSpPr>
          <p:cNvPr id="30" name="Rectangle: Rounded Corners 29">
            <a:extLst>
              <a:ext uri="{FF2B5EF4-FFF2-40B4-BE49-F238E27FC236}">
                <a16:creationId xmlns:a16="http://schemas.microsoft.com/office/drawing/2014/main" id="{383FFCE7-A8DA-48A8-A1AF-50E7CE0E88F9}"/>
              </a:ext>
            </a:extLst>
          </p:cNvPr>
          <p:cNvSpPr/>
          <p:nvPr/>
        </p:nvSpPr>
        <p:spPr>
          <a:xfrm>
            <a:off x="9674526" y="2913379"/>
            <a:ext cx="199289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Q-value Action 2</a:t>
            </a:r>
          </a:p>
        </p:txBody>
      </p:sp>
      <p:sp>
        <p:nvSpPr>
          <p:cNvPr id="31" name="Rectangle: Rounded Corners 30">
            <a:extLst>
              <a:ext uri="{FF2B5EF4-FFF2-40B4-BE49-F238E27FC236}">
                <a16:creationId xmlns:a16="http://schemas.microsoft.com/office/drawing/2014/main" id="{8FC5D215-1121-4335-9BB8-069991E0A376}"/>
              </a:ext>
            </a:extLst>
          </p:cNvPr>
          <p:cNvSpPr/>
          <p:nvPr/>
        </p:nvSpPr>
        <p:spPr>
          <a:xfrm>
            <a:off x="9674526" y="3397219"/>
            <a:ext cx="199289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Q-value Action 3</a:t>
            </a:r>
          </a:p>
        </p:txBody>
      </p:sp>
      <p:sp>
        <p:nvSpPr>
          <p:cNvPr id="32" name="Rectangle: Rounded Corners 31">
            <a:extLst>
              <a:ext uri="{FF2B5EF4-FFF2-40B4-BE49-F238E27FC236}">
                <a16:creationId xmlns:a16="http://schemas.microsoft.com/office/drawing/2014/main" id="{FD4845B9-D55B-432A-A33C-9BF9E621BE71}"/>
              </a:ext>
            </a:extLst>
          </p:cNvPr>
          <p:cNvSpPr/>
          <p:nvPr/>
        </p:nvSpPr>
        <p:spPr>
          <a:xfrm>
            <a:off x="9674526" y="3885935"/>
            <a:ext cx="1992892" cy="386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Q-value Action 4</a:t>
            </a:r>
          </a:p>
        </p:txBody>
      </p:sp>
      <p:cxnSp>
        <p:nvCxnSpPr>
          <p:cNvPr id="33" name="Straight Arrow Connector 32">
            <a:extLst>
              <a:ext uri="{FF2B5EF4-FFF2-40B4-BE49-F238E27FC236}">
                <a16:creationId xmlns:a16="http://schemas.microsoft.com/office/drawing/2014/main" id="{41BCA2AC-79DB-4292-B350-28CDFDD90855}"/>
              </a:ext>
            </a:extLst>
          </p:cNvPr>
          <p:cNvCxnSpPr>
            <a:cxnSpLocks/>
            <a:stCxn id="27" idx="3"/>
          </p:cNvCxnSpPr>
          <p:nvPr/>
        </p:nvCxnSpPr>
        <p:spPr>
          <a:xfrm>
            <a:off x="2731524" y="3300241"/>
            <a:ext cx="9319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086F109-100D-4D43-97A8-84EE13860D3D}"/>
              </a:ext>
            </a:extLst>
          </p:cNvPr>
          <p:cNvCxnSpPr>
            <a:endCxn id="29" idx="1"/>
          </p:cNvCxnSpPr>
          <p:nvPr/>
        </p:nvCxnSpPr>
        <p:spPr>
          <a:xfrm flipV="1">
            <a:off x="8528538" y="2622970"/>
            <a:ext cx="1145988" cy="677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F04E268-FB84-428F-A1BF-CE3BBE8154E5}"/>
              </a:ext>
            </a:extLst>
          </p:cNvPr>
          <p:cNvCxnSpPr>
            <a:endCxn id="30" idx="1"/>
          </p:cNvCxnSpPr>
          <p:nvPr/>
        </p:nvCxnSpPr>
        <p:spPr>
          <a:xfrm flipV="1">
            <a:off x="8528538" y="3106810"/>
            <a:ext cx="1145988" cy="193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F676A7-C091-413A-9231-50D3A86A9775}"/>
              </a:ext>
            </a:extLst>
          </p:cNvPr>
          <p:cNvCxnSpPr>
            <a:endCxn id="31" idx="1"/>
          </p:cNvCxnSpPr>
          <p:nvPr/>
        </p:nvCxnSpPr>
        <p:spPr>
          <a:xfrm>
            <a:off x="8528538" y="3300241"/>
            <a:ext cx="1145988" cy="29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901C03E-E7B0-4FCE-AE36-83BAC33FBC0E}"/>
              </a:ext>
            </a:extLst>
          </p:cNvPr>
          <p:cNvCxnSpPr>
            <a:endCxn id="32" idx="1"/>
          </p:cNvCxnSpPr>
          <p:nvPr/>
        </p:nvCxnSpPr>
        <p:spPr>
          <a:xfrm>
            <a:off x="8528538" y="3300241"/>
            <a:ext cx="1145988" cy="779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Schematic diagram of a basic convolutional neural network (CNN)... |  Download Scientific Diagram">
            <a:extLst>
              <a:ext uri="{FF2B5EF4-FFF2-40B4-BE49-F238E27FC236}">
                <a16:creationId xmlns:a16="http://schemas.microsoft.com/office/drawing/2014/main" id="{7F3A50B3-2AA9-4FFB-BF45-9909FFAE2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4" b="27430"/>
          <a:stretch/>
        </p:blipFill>
        <p:spPr bwMode="auto">
          <a:xfrm>
            <a:off x="3763111" y="2185086"/>
            <a:ext cx="4780083" cy="18434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5F5CF3C-D446-4431-A051-81F4C405C164}"/>
                  </a:ext>
                </a:extLst>
              </p14:cNvPr>
              <p14:cNvContentPartPr/>
              <p14:nvPr/>
            </p14:nvContentPartPr>
            <p14:xfrm>
              <a:off x="630720" y="1628640"/>
              <a:ext cx="11434680" cy="4433040"/>
            </p14:xfrm>
          </p:contentPart>
        </mc:Choice>
        <mc:Fallback xmlns="">
          <p:pic>
            <p:nvPicPr>
              <p:cNvPr id="3" name="Ink 2">
                <a:extLst>
                  <a:ext uri="{FF2B5EF4-FFF2-40B4-BE49-F238E27FC236}">
                    <a16:creationId xmlns:a16="http://schemas.microsoft.com/office/drawing/2014/main" id="{F5F5CF3C-D446-4431-A051-81F4C405C164}"/>
                  </a:ext>
                </a:extLst>
              </p:cNvPr>
              <p:cNvPicPr/>
              <p:nvPr/>
            </p:nvPicPr>
            <p:blipFill>
              <a:blip r:embed="rId4"/>
              <a:stretch>
                <a:fillRect/>
              </a:stretch>
            </p:blipFill>
            <p:spPr>
              <a:xfrm>
                <a:off x="621360" y="1619280"/>
                <a:ext cx="11453400" cy="4451760"/>
              </a:xfrm>
              <a:prstGeom prst="rect">
                <a:avLst/>
              </a:prstGeom>
            </p:spPr>
          </p:pic>
        </mc:Fallback>
      </mc:AlternateContent>
    </p:spTree>
    <p:extLst>
      <p:ext uri="{BB962C8B-B14F-4D97-AF65-F5344CB8AC3E}">
        <p14:creationId xmlns:p14="http://schemas.microsoft.com/office/powerpoint/2010/main" val="1925786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16858</TotalTime>
  <Words>1017</Words>
  <Application>Microsoft Office PowerPoint</Application>
  <PresentationFormat>Widescreen</PresentationFormat>
  <Paragraphs>140</Paragraphs>
  <Slides>25</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Cambria Math</vt:lpstr>
      <vt:lpstr>Deepmind Sans</vt:lpstr>
      <vt:lpstr>Deepmind Serif</vt:lpstr>
      <vt:lpstr>Office Theme</vt:lpstr>
      <vt:lpstr>PowerPoint Presentation</vt:lpstr>
      <vt:lpstr>Deep Learning + RL</vt:lpstr>
      <vt:lpstr>Deep Learning + RL</vt:lpstr>
      <vt:lpstr>Deep Learning + RL</vt:lpstr>
      <vt:lpstr>Human level control in Atari</vt:lpstr>
      <vt:lpstr>Mastering the game of Go</vt:lpstr>
      <vt:lpstr>PowerPoint Presentation</vt:lpstr>
      <vt:lpstr>Deep Q-Learning</vt:lpstr>
      <vt:lpstr>Deep Q-Network</vt:lpstr>
      <vt:lpstr>Pre-processing input for DQN</vt:lpstr>
      <vt:lpstr>CNN Architecture</vt:lpstr>
      <vt:lpstr>Experience Replay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Prasad</dc:creator>
  <cp:lastModifiedBy>Ritesh Prasad</cp:lastModifiedBy>
  <cp:revision>50</cp:revision>
  <dcterms:created xsi:type="dcterms:W3CDTF">2020-08-01T05:58:00Z</dcterms:created>
  <dcterms:modified xsi:type="dcterms:W3CDTF">2020-08-30T17:05:22Z</dcterms:modified>
</cp:coreProperties>
</file>